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4"/>
  </p:sldMasterIdLst>
  <p:notesMasterIdLst>
    <p:notesMasterId r:id="rId17"/>
  </p:notesMasterIdLst>
  <p:handoutMasterIdLst>
    <p:handoutMasterId r:id="rId18"/>
  </p:handoutMasterIdLst>
  <p:sldIdLst>
    <p:sldId id="285" r:id="rId5"/>
    <p:sldId id="282" r:id="rId6"/>
    <p:sldId id="281" r:id="rId7"/>
    <p:sldId id="292" r:id="rId8"/>
    <p:sldId id="293" r:id="rId9"/>
    <p:sldId id="295" r:id="rId10"/>
    <p:sldId id="296" r:id="rId11"/>
    <p:sldId id="297" r:id="rId12"/>
    <p:sldId id="298" r:id="rId13"/>
    <p:sldId id="302" r:id="rId14"/>
    <p:sldId id="300" r:id="rId15"/>
    <p:sldId id="287" r:id="rId1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3F3"/>
    <a:srgbClr val="E5EAE9"/>
    <a:srgbClr val="E1DBD5"/>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9" autoAdjust="0"/>
    <p:restoredTop sz="96386" autoAdjust="0"/>
  </p:normalViewPr>
  <p:slideViewPr>
    <p:cSldViewPr showGuides="1">
      <p:cViewPr varScale="1">
        <p:scale>
          <a:sx n="62" d="100"/>
          <a:sy n="62" d="100"/>
        </p:scale>
        <p:origin x="804" y="56"/>
      </p:cViewPr>
      <p:guideLst>
        <p:guide orient="horz" pos="2160"/>
        <p:guide pos="3840"/>
      </p:guideLst>
    </p:cSldViewPr>
  </p:slideViewPr>
  <p:outlineViewPr>
    <p:cViewPr>
      <p:scale>
        <a:sx n="33" d="100"/>
        <a:sy n="33" d="100"/>
      </p:scale>
      <p:origin x="0" y="-2658"/>
    </p:cViewPr>
  </p:outlineViewPr>
  <p:notesTextViewPr>
    <p:cViewPr>
      <p:scale>
        <a:sx n="100" d="100"/>
        <a:sy n="100" d="100"/>
      </p:scale>
      <p:origin x="0" y="0"/>
    </p:cViewPr>
  </p:notesTextViewPr>
  <p:notesViewPr>
    <p:cSldViewPr>
      <p:cViewPr varScale="1">
        <p:scale>
          <a:sx n="53" d="100"/>
          <a:sy n="53" d="100"/>
        </p:scale>
        <p:origin x="2334" y="2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76672" y="229395"/>
            <a:ext cx="4320480" cy="310159"/>
          </a:xfrm>
          <a:prstGeom prst="rect">
            <a:avLst/>
          </a:prstGeom>
        </p:spPr>
        <p:txBody>
          <a:bodyPr vert="horz" lIns="0" tIns="0" rIns="0" bIns="0" rtlCol="0"/>
          <a:lstStyle>
            <a:lvl1pPr algn="l">
              <a:defRPr sz="1200"/>
            </a:lvl1pPr>
          </a:lstStyle>
          <a:p>
            <a:r>
              <a:rPr lang="de-CH" sz="900"/>
              <a:t>Kopfzeilentext</a:t>
            </a:r>
            <a:endParaRPr lang="de-CH" sz="900" dirty="0"/>
          </a:p>
        </p:txBody>
      </p:sp>
      <p:sp>
        <p:nvSpPr>
          <p:cNvPr id="3" name="Datumsplatzhalter 2"/>
          <p:cNvSpPr>
            <a:spLocks noGrp="1"/>
          </p:cNvSpPr>
          <p:nvPr>
            <p:ph type="dt" sz="quarter" idx="1"/>
          </p:nvPr>
        </p:nvSpPr>
        <p:spPr>
          <a:xfrm>
            <a:off x="5137720" y="229395"/>
            <a:ext cx="1243608" cy="310159"/>
          </a:xfrm>
          <a:prstGeom prst="rect">
            <a:avLst/>
          </a:prstGeom>
        </p:spPr>
        <p:txBody>
          <a:bodyPr vert="horz" lIns="0" tIns="0" rIns="0" bIns="0" rtlCol="0"/>
          <a:lstStyle>
            <a:lvl1pPr algn="r">
              <a:defRPr sz="1200"/>
            </a:lvl1pPr>
          </a:lstStyle>
          <a:p>
            <a:fld id="{EEC665CA-D682-48EC-95D2-126FD6449D65}" type="datetime1">
              <a:rPr lang="de-CH" sz="900" smtClean="0"/>
              <a:t>01.03.2023</a:t>
            </a:fld>
            <a:endParaRPr lang="de-CH" sz="900"/>
          </a:p>
        </p:txBody>
      </p:sp>
      <p:sp>
        <p:nvSpPr>
          <p:cNvPr id="4" name="Fußzeilenplatzhalter 3"/>
          <p:cNvSpPr>
            <a:spLocks noGrp="1"/>
          </p:cNvSpPr>
          <p:nvPr>
            <p:ph type="ftr" sz="quarter" idx="2"/>
          </p:nvPr>
        </p:nvSpPr>
        <p:spPr>
          <a:xfrm>
            <a:off x="476672" y="8489144"/>
            <a:ext cx="4320480" cy="331331"/>
          </a:xfrm>
          <a:prstGeom prst="rect">
            <a:avLst/>
          </a:prstGeom>
        </p:spPr>
        <p:txBody>
          <a:bodyPr vert="horz" lIns="0" tIns="0" rIns="0" bIns="0" rtlCol="0" anchor="b"/>
          <a:lstStyle>
            <a:lvl1pPr algn="l">
              <a:defRPr sz="1200"/>
            </a:lvl1pPr>
          </a:lstStyle>
          <a:p>
            <a:r>
              <a:rPr lang="de-CH" sz="900"/>
              <a:t>Fusszeilentext</a:t>
            </a:r>
            <a:endParaRPr lang="de-CH" sz="900" dirty="0"/>
          </a:p>
        </p:txBody>
      </p:sp>
      <p:sp>
        <p:nvSpPr>
          <p:cNvPr id="5" name="Foliennummernplatzhalter 4"/>
          <p:cNvSpPr>
            <a:spLocks noGrp="1"/>
          </p:cNvSpPr>
          <p:nvPr>
            <p:ph type="sldNum" sz="quarter" idx="3"/>
          </p:nvPr>
        </p:nvSpPr>
        <p:spPr>
          <a:xfrm>
            <a:off x="5137720" y="8489146"/>
            <a:ext cx="1243608" cy="331329"/>
          </a:xfrm>
          <a:prstGeom prst="rect">
            <a:avLst/>
          </a:prstGeom>
        </p:spPr>
        <p:txBody>
          <a:bodyPr vert="horz" lIns="0" tIns="0" rIns="0" bIns="0" rtlCol="0" anchor="b"/>
          <a:lstStyle>
            <a:lvl1pPr algn="r">
              <a:defRPr sz="1200"/>
            </a:lvl1pPr>
          </a:lstStyle>
          <a:p>
            <a:fld id="{2CEDAA2C-602C-494B-9BFF-F0D7FF14E319}" type="slidenum">
              <a:rPr lang="de-CH" sz="900" smtClean="0"/>
              <a:t>‹Nr.›</a:t>
            </a:fld>
            <a:endParaRPr lang="de-CH" sz="900" dirty="0"/>
          </a:p>
        </p:txBody>
      </p:sp>
    </p:spTree>
    <p:extLst>
      <p:ext uri="{BB962C8B-B14F-4D97-AF65-F5344CB8AC3E}">
        <p14:creationId xmlns:p14="http://schemas.microsoft.com/office/powerpoint/2010/main" val="16250026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olienbildplatzhalter 11"/>
          <p:cNvSpPr>
            <a:spLocks noGrp="1" noRot="1" noChangeAspect="1"/>
          </p:cNvSpPr>
          <p:nvPr>
            <p:ph type="sldImg" idx="2"/>
          </p:nvPr>
        </p:nvSpPr>
        <p:spPr>
          <a:xfrm>
            <a:off x="764704" y="899592"/>
            <a:ext cx="5560412" cy="3127732"/>
          </a:xfrm>
          <a:prstGeom prst="rect">
            <a:avLst/>
          </a:prstGeom>
          <a:noFill/>
          <a:ln w="3175">
            <a:solidFill>
              <a:prstClr val="black"/>
            </a:solidFill>
          </a:ln>
        </p:spPr>
        <p:txBody>
          <a:bodyPr vert="horz" lIns="91440" tIns="45720" rIns="91440" bIns="45720" rtlCol="0" anchor="ctr"/>
          <a:lstStyle/>
          <a:p>
            <a:endParaRPr lang="de-CH"/>
          </a:p>
        </p:txBody>
      </p:sp>
      <p:sp>
        <p:nvSpPr>
          <p:cNvPr id="14" name="Fußzeilenplatzhalter 13"/>
          <p:cNvSpPr>
            <a:spLocks noGrp="1"/>
          </p:cNvSpPr>
          <p:nvPr>
            <p:ph type="ftr" sz="quarter" idx="4"/>
          </p:nvPr>
        </p:nvSpPr>
        <p:spPr>
          <a:xfrm>
            <a:off x="775244" y="8712000"/>
            <a:ext cx="2230428" cy="179512"/>
          </a:xfrm>
          <a:prstGeom prst="rect">
            <a:avLst/>
          </a:prstGeom>
        </p:spPr>
        <p:txBody>
          <a:bodyPr vert="horz" lIns="0" tIns="0" rIns="0" bIns="0" rtlCol="0" anchor="t"/>
          <a:lstStyle>
            <a:lvl1pPr algn="l">
              <a:defRPr sz="900"/>
            </a:lvl1pPr>
          </a:lstStyle>
          <a:p>
            <a:r>
              <a:rPr lang="de-CH" dirty="0"/>
              <a:t>Fusszeilentext</a:t>
            </a:r>
          </a:p>
        </p:txBody>
      </p:sp>
      <p:sp>
        <p:nvSpPr>
          <p:cNvPr id="15" name="Foliennummernplatzhalter 14"/>
          <p:cNvSpPr>
            <a:spLocks noGrp="1"/>
          </p:cNvSpPr>
          <p:nvPr>
            <p:ph type="sldNum" sz="quarter" idx="5"/>
          </p:nvPr>
        </p:nvSpPr>
        <p:spPr>
          <a:xfrm>
            <a:off x="5462663" y="8712000"/>
            <a:ext cx="871173" cy="179512"/>
          </a:xfrm>
          <a:prstGeom prst="rect">
            <a:avLst/>
          </a:prstGeom>
        </p:spPr>
        <p:txBody>
          <a:bodyPr vert="horz" lIns="0" tIns="0" rIns="0" bIns="0" rtlCol="0" anchor="t"/>
          <a:lstStyle>
            <a:lvl1pPr algn="r">
              <a:defRPr sz="900"/>
            </a:lvl1pPr>
          </a:lstStyle>
          <a:p>
            <a:fld id="{83C81C81-E364-4366-A610-2DB15FF98538}" type="slidenum">
              <a:rPr lang="de-CH" smtClean="0"/>
              <a:pPr/>
              <a:t>‹Nr.›</a:t>
            </a:fld>
            <a:endParaRPr lang="de-CH" dirty="0"/>
          </a:p>
        </p:txBody>
      </p:sp>
      <p:sp>
        <p:nvSpPr>
          <p:cNvPr id="16" name="Notizenplatzhalter 15"/>
          <p:cNvSpPr>
            <a:spLocks noGrp="1"/>
          </p:cNvSpPr>
          <p:nvPr>
            <p:ph type="body" sz="quarter" idx="3"/>
          </p:nvPr>
        </p:nvSpPr>
        <p:spPr>
          <a:xfrm>
            <a:off x="773424" y="4283968"/>
            <a:ext cx="5560412" cy="4248472"/>
          </a:xfrm>
          <a:prstGeom prst="rect">
            <a:avLst/>
          </a:prstGeom>
        </p:spPr>
        <p:txBody>
          <a:bodyPr vert="horz" lIns="0" tIns="0" rIns="0" bIns="0" rtlCol="0"/>
          <a:lstStyle/>
          <a:p>
            <a:pPr lvl="0"/>
            <a:r>
              <a:rPr lang="de-DE" dirty="0"/>
              <a:t>Textmasterformat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de-CH" dirty="0"/>
          </a:p>
        </p:txBody>
      </p:sp>
      <p:sp>
        <p:nvSpPr>
          <p:cNvPr id="17" name="Datumsplatzhalter 16"/>
          <p:cNvSpPr>
            <a:spLocks noGrp="1"/>
          </p:cNvSpPr>
          <p:nvPr>
            <p:ph type="dt" idx="1"/>
          </p:nvPr>
        </p:nvSpPr>
        <p:spPr>
          <a:xfrm>
            <a:off x="4229809" y="425838"/>
            <a:ext cx="2095308" cy="185722"/>
          </a:xfrm>
          <a:prstGeom prst="rect">
            <a:avLst/>
          </a:prstGeom>
        </p:spPr>
        <p:txBody>
          <a:bodyPr vert="horz" lIns="0" tIns="0" rIns="0" bIns="0" rtlCol="0"/>
          <a:lstStyle>
            <a:lvl1pPr algn="r">
              <a:defRPr sz="900"/>
            </a:lvl1pPr>
          </a:lstStyle>
          <a:p>
            <a:fld id="{A17AAF7D-4283-4014-80F4-26E915FEACF8}" type="datetime1">
              <a:rPr lang="de-CH" smtClean="0"/>
              <a:t>01.03.2023</a:t>
            </a:fld>
            <a:endParaRPr lang="de-CH" dirty="0"/>
          </a:p>
        </p:txBody>
      </p:sp>
      <p:sp>
        <p:nvSpPr>
          <p:cNvPr id="18" name="Kopfzeilenplatzhalter 17"/>
          <p:cNvSpPr>
            <a:spLocks noGrp="1"/>
          </p:cNvSpPr>
          <p:nvPr>
            <p:ph type="hdr" sz="quarter"/>
          </p:nvPr>
        </p:nvSpPr>
        <p:spPr>
          <a:xfrm>
            <a:off x="764704" y="432000"/>
            <a:ext cx="3249080" cy="179560"/>
          </a:xfrm>
          <a:prstGeom prst="rect">
            <a:avLst/>
          </a:prstGeom>
        </p:spPr>
        <p:txBody>
          <a:bodyPr vert="horz" lIns="0" tIns="0" rIns="0" bIns="0" rtlCol="0"/>
          <a:lstStyle>
            <a:lvl1pPr algn="l">
              <a:defRPr sz="900"/>
            </a:lvl1pPr>
          </a:lstStyle>
          <a:p>
            <a:r>
              <a:rPr lang="de-CH"/>
              <a:t>Kopfzeilentext</a:t>
            </a:r>
            <a:endParaRPr lang="de-CH" dirty="0"/>
          </a:p>
        </p:txBody>
      </p:sp>
    </p:spTree>
    <p:extLst>
      <p:ext uri="{BB962C8B-B14F-4D97-AF65-F5344CB8AC3E}">
        <p14:creationId xmlns:p14="http://schemas.microsoft.com/office/powerpoint/2010/main" val="311709705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Aft>
        <a:spcPts val="600"/>
      </a:spcAft>
      <a:defRPr sz="1100" kern="1200">
        <a:solidFill>
          <a:schemeClr val="tx1"/>
        </a:solidFill>
        <a:latin typeface="+mn-lt"/>
        <a:ea typeface="+mn-ea"/>
        <a:cs typeface="+mn-cs"/>
      </a:defRPr>
    </a:lvl1pPr>
    <a:lvl2pPr marL="177800"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2pPr>
    <a:lvl3pPr marL="357188" indent="-17938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3pPr>
    <a:lvl4pPr marL="534988"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4pPr>
    <a:lvl5pPr marL="720725" indent="-18573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bauberufe.ch/firmen/"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assets.bauberufe.ch/downloads/20160310_informationsblatt_berufsmatura.pdf" TargetMode="External"/><Relationship Id="rId5" Type="http://schemas.openxmlformats.org/officeDocument/2006/relationships/hyperlink" Target="http://www.bauberufe.ch/grundbildung_weiterbildung/3_jaehrig_efz.cfm" TargetMode="External"/><Relationship Id="rId4" Type="http://schemas.openxmlformats.org/officeDocument/2006/relationships/hyperlink" Target="http://www.baumeister.ch/berufsbildung/berufsbildungszentren/grundbildung/"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bauberufe.ch/firmen/" TargetMode="External"/><Relationship Id="rId2" Type="http://schemas.openxmlformats.org/officeDocument/2006/relationships/slide" Target="../slides/slide4.xml"/><Relationship Id="rId1" Type="http://schemas.openxmlformats.org/officeDocument/2006/relationships/notesMaster" Target="../notesMasters/notesMaster1.xml"/><Relationship Id="rId6" Type="http://schemas.openxmlformats.org/officeDocument/2006/relationships/hyperlink" Target="http://assets.bauberufe.ch/downloads/20160310_informationsblatt_berufsmatura.pdf" TargetMode="External"/><Relationship Id="rId5" Type="http://schemas.openxmlformats.org/officeDocument/2006/relationships/hyperlink" Target="http://www.bauberufe.ch/grundbildung_weiterbildung/3_jaehrig_efz.cfm" TargetMode="External"/><Relationship Id="rId4" Type="http://schemas.openxmlformats.org/officeDocument/2006/relationships/hyperlink" Target="http://www.baumeister.ch/berufsbildung/berufsbildungszentren/grundbildung/"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bauberufe.ch/grundbildung_weiterbildung/"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bauberufe.ch/grundbildung_weiterbildung/karriere.cf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e-DE" dirty="0"/>
              <a:t>Diese Folie als Startseite nutzen und</a:t>
            </a:r>
            <a:r>
              <a:rPr lang="de-DE" baseline="0" dirty="0"/>
              <a:t> während deiner Vorstellung und der Vorstellung des Lernenden zeigen</a:t>
            </a:r>
            <a:endParaRPr lang="de-CH" dirty="0"/>
          </a:p>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a:t>
            </a:fld>
            <a:endParaRPr lang="de-CH" dirty="0"/>
          </a:p>
        </p:txBody>
      </p:sp>
    </p:spTree>
    <p:extLst>
      <p:ext uri="{BB962C8B-B14F-4D97-AF65-F5344CB8AC3E}">
        <p14:creationId xmlns:p14="http://schemas.microsoft.com/office/powerpoint/2010/main" val="774934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DE" u="none" dirty="0">
                <a:solidFill>
                  <a:schemeClr val="tx1"/>
                </a:solidFill>
              </a:rPr>
              <a:t>Möglicher Text:</a:t>
            </a:r>
          </a:p>
          <a:p>
            <a:r>
              <a:rPr lang="de-DE" u="none" dirty="0">
                <a:solidFill>
                  <a:schemeClr val="tx1"/>
                </a:solidFill>
              </a:rPr>
              <a:t>- Der Maurer absolviert eine 3-jährige</a:t>
            </a:r>
            <a:r>
              <a:rPr lang="de-DE" u="none" baseline="0" dirty="0">
                <a:solidFill>
                  <a:schemeClr val="tx1"/>
                </a:solidFill>
              </a:rPr>
              <a:t> Lehre und </a:t>
            </a:r>
            <a:r>
              <a:rPr lang="de-DE" u="none" baseline="0" dirty="0" err="1">
                <a:solidFill>
                  <a:schemeClr val="tx1"/>
                </a:solidFill>
              </a:rPr>
              <a:t>schliesst</a:t>
            </a:r>
            <a:r>
              <a:rPr lang="de-DE" u="none" baseline="0" dirty="0">
                <a:solidFill>
                  <a:schemeClr val="tx1"/>
                </a:solidFill>
              </a:rPr>
              <a:t> sie mit dem Eidgenössischen Fähigkeitszeugnis (EFZ) ab.</a:t>
            </a:r>
          </a:p>
          <a:p>
            <a:r>
              <a:rPr lang="de-CH" u="none" dirty="0">
                <a:solidFill>
                  <a:schemeClr val="tx1"/>
                </a:solidFill>
                <a:effectLst/>
              </a:rPr>
              <a:t>- Dauer: 3 Jahre (Maurer/in EFZ) oder 2 Jahre (Baupraktiker/in EBA)</a:t>
            </a:r>
          </a:p>
          <a:p>
            <a:r>
              <a:rPr lang="de-CH" u="none" dirty="0">
                <a:solidFill>
                  <a:schemeClr val="tx1"/>
                </a:solidFill>
                <a:effectLst/>
              </a:rPr>
              <a:t>- Schwerpunkte: Hoch- und Tiefbau</a:t>
            </a:r>
          </a:p>
          <a:p>
            <a:r>
              <a:rPr lang="de-CH" u="none" dirty="0">
                <a:solidFill>
                  <a:schemeClr val="tx1"/>
                </a:solidFill>
                <a:effectLst/>
              </a:rPr>
              <a:t>- Bildung in beruflicher Praxis: In einem </a:t>
            </a:r>
            <a:r>
              <a:rPr lang="de-CH" u="none" dirty="0">
                <a:solidFill>
                  <a:schemeClr val="tx1"/>
                </a:solidFill>
                <a:effectLst/>
                <a:hlinkClick r:id="rId3"/>
              </a:rPr>
              <a:t>Bauunternehmen</a:t>
            </a:r>
            <a:endParaRPr lang="de-CH" u="none" dirty="0">
              <a:solidFill>
                <a:schemeClr val="tx1"/>
              </a:solidFill>
              <a:effectLst/>
            </a:endParaRPr>
          </a:p>
          <a:p>
            <a:r>
              <a:rPr lang="de-CH" u="none" dirty="0">
                <a:solidFill>
                  <a:schemeClr val="tx1"/>
                </a:solidFill>
                <a:effectLst/>
              </a:rPr>
              <a:t>- Schulische Bildung: 1 Tag pro Woche an der </a:t>
            </a:r>
            <a:r>
              <a:rPr lang="de-CH" u="none" dirty="0">
                <a:solidFill>
                  <a:schemeClr val="tx1"/>
                </a:solidFill>
                <a:effectLst/>
                <a:hlinkClick r:id="rId4"/>
              </a:rPr>
              <a:t>Berufsfachschule</a:t>
            </a:r>
            <a:endParaRPr lang="de-CH" u="none" dirty="0">
              <a:solidFill>
                <a:schemeClr val="tx1"/>
              </a:solidFill>
              <a:effectLst/>
            </a:endParaRPr>
          </a:p>
          <a:p>
            <a:r>
              <a:rPr lang="de-CH" u="none" dirty="0">
                <a:solidFill>
                  <a:schemeClr val="tx1"/>
                </a:solidFill>
                <a:effectLst/>
              </a:rPr>
              <a:t>- Überbetriebliche Kurse: 72 Tage (Maurer/in EFZ), 48 Tage (Baupraktiker/in EBA)</a:t>
            </a:r>
          </a:p>
          <a:p>
            <a:r>
              <a:rPr lang="de-CH" u="none" dirty="0">
                <a:solidFill>
                  <a:schemeClr val="tx1"/>
                </a:solidFill>
                <a:effectLst/>
              </a:rPr>
              <a:t>- Abschluss: Maurer/in mit </a:t>
            </a:r>
            <a:r>
              <a:rPr lang="de-CH" u="none" dirty="0">
                <a:solidFill>
                  <a:schemeClr val="tx1"/>
                </a:solidFill>
                <a:effectLst/>
                <a:hlinkClick r:id="rId5"/>
              </a:rPr>
              <a:t>eidgenössischem Fähigkeitszeugnis (EFZ</a:t>
            </a:r>
            <a:r>
              <a:rPr lang="de-CH" u="none" dirty="0">
                <a:solidFill>
                  <a:schemeClr val="tx1"/>
                </a:solidFill>
                <a:effectLst/>
              </a:rPr>
              <a:t>)</a:t>
            </a:r>
          </a:p>
          <a:p>
            <a:r>
              <a:rPr lang="de-CH" u="none" dirty="0">
                <a:solidFill>
                  <a:schemeClr val="tx1"/>
                </a:solidFill>
                <a:effectLst/>
                <a:hlinkClick r:id="rId6"/>
              </a:rPr>
              <a:t>- Berufsmatura</a:t>
            </a:r>
            <a:r>
              <a:rPr lang="de-CH" u="none" dirty="0">
                <a:solidFill>
                  <a:schemeClr val="tx1"/>
                </a:solidFill>
                <a:effectLst/>
              </a:rPr>
              <a:t> während oder nach der Lehre</a:t>
            </a:r>
          </a:p>
          <a:p>
            <a:endParaRPr lang="de-CH" dirty="0"/>
          </a:p>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2</a:t>
            </a:fld>
            <a:endParaRPr lang="de-CH" dirty="0"/>
          </a:p>
        </p:txBody>
      </p:sp>
    </p:spTree>
    <p:extLst>
      <p:ext uri="{BB962C8B-B14F-4D97-AF65-F5344CB8AC3E}">
        <p14:creationId xmlns:p14="http://schemas.microsoft.com/office/powerpoint/2010/main" val="3176910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CH" b="0" dirty="0">
                <a:effectLst/>
              </a:rPr>
              <a:t>Möglicher Text:</a:t>
            </a:r>
          </a:p>
          <a:p>
            <a:r>
              <a:rPr lang="de-CH" b="1" dirty="0">
                <a:effectLst/>
              </a:rPr>
              <a:t>Mauerwerk</a:t>
            </a:r>
            <a:r>
              <a:rPr lang="de-CH" dirty="0">
                <a:effectLst/>
              </a:rPr>
              <a:t>: Baustelle einrichten und für Maurerarbeiten vorbereiten, Ausführung von Rohmauerwerk (Backsteine, Kalksandsteine, Porenbetonsteine).</a:t>
            </a:r>
          </a:p>
          <a:p>
            <a:r>
              <a:rPr lang="de-CH" b="1" dirty="0">
                <a:effectLst/>
              </a:rPr>
              <a:t>Beton</a:t>
            </a:r>
            <a:r>
              <a:rPr lang="de-CH" dirty="0">
                <a:effectLst/>
              </a:rPr>
              <a:t>: Schnellschalungen erstellen, Bewehrungen nach Vorgabe fachgerecht verlegen, Beton korrekt einbringen und verdichten, Schalungs-, Bewehrungs- und Ingenieurpläne umsetzen.</a:t>
            </a:r>
          </a:p>
          <a:p>
            <a:r>
              <a:rPr lang="de-CH" b="1" dirty="0">
                <a:effectLst/>
              </a:rPr>
              <a:t>Spezialarbeiten</a:t>
            </a:r>
            <a:r>
              <a:rPr lang="de-CH" dirty="0">
                <a:effectLst/>
              </a:rPr>
              <a:t>: Rohre verlegen, </a:t>
            </a:r>
            <a:r>
              <a:rPr lang="de-CH" dirty="0" err="1">
                <a:effectLst/>
              </a:rPr>
              <a:t>Grabenspriessungen</a:t>
            </a:r>
            <a:r>
              <a:rPr lang="de-CH" dirty="0">
                <a:effectLst/>
              </a:rPr>
              <a:t> ausführen, Baustelle optimal einrichten.</a:t>
            </a:r>
          </a:p>
          <a:p>
            <a:r>
              <a:rPr lang="de-CH" b="1" dirty="0">
                <a:effectLst/>
              </a:rPr>
              <a:t>Weitere Arbeiten</a:t>
            </a:r>
            <a:r>
              <a:rPr lang="de-CH" dirty="0">
                <a:effectLst/>
              </a:rPr>
              <a:t>: Bewehrungsmaterialen abladen und lagern, Signalisationen von Baustellen einrichten, Rapporte korrekt führen, Umsetzung der Sicherheits- und Umweltschutzmassnahmen.</a:t>
            </a:r>
          </a:p>
          <a:p>
            <a:endParaRPr lang="de-CH" dirty="0"/>
          </a:p>
          <a:p>
            <a:r>
              <a:rPr lang="de-CH" dirty="0"/>
              <a:t>Maurer/innen sind auf Baustellen des Hoch- und Tiefbaus tätig.</a:t>
            </a:r>
          </a:p>
          <a:p>
            <a:r>
              <a:rPr lang="de-CH" dirty="0"/>
              <a:t>Im Hochbau werden vor allem Gebäude erstellt: Wohnhäuser, Einkaufszentren, Schulanlagen oder Industriebauten. Zum Tiefbau gehören Tunnelbauten, Brücken, Kanalisationssysteme oder Infrastrukturbauten wie Kläranlagen, das Strassen- oder Bahnnetz.</a:t>
            </a:r>
          </a:p>
          <a:p>
            <a:r>
              <a:rPr lang="de-CH" dirty="0"/>
              <a:t>Die Maurerei beinhaltet sowohl traditionelles Handwerk als auch neue Baumethoden. Beim Bau einer Backsteinmauer setzen Maurer/innen Handwerkszeug ein: Mit der Kelle schöpfen sie Mörtel auf den Backstein, setzen diesen in die Mauer ein und ziehen den überschüssigen Mörtel ab. Mit Richtschnur und Wasserwaage überprüfen sie, ob die Mauer gerade ist. Beim Bau von Sichtmauerwerken verwenden sie anstelle von Back- oder Kalksandsteinen manchmal auch Natursteine.</a:t>
            </a:r>
          </a:p>
          <a:p>
            <a:r>
              <a:rPr lang="de-CH" dirty="0"/>
              <a:t>Der Bau von Wänden, Decken und Böden aus Beton erfordert den Einsatz moderner Maschinen und Geräte. Aus Holztafeln oder Schalelementen erstellen Maurer/innen eine Schalung, die als Giessform für den Beton dient. Danach fügen sie Armierungen ein, das heisst Stahlstäbe oder -netze, die dem Beton die notwendige Zugfestigkeit und Stabilität geben. Schliesslich füllen sie mit einer Maschine den frischen Beton ein und verdichten ihn mit der </a:t>
            </a:r>
            <a:r>
              <a:rPr lang="de-CH" dirty="0" err="1"/>
              <a:t>Vibriernadel</a:t>
            </a:r>
            <a:r>
              <a:rPr lang="de-CH" dirty="0"/>
              <a:t>. Damit beseitigen sie allfällige Luftblasen im Beton.</a:t>
            </a:r>
          </a:p>
          <a:p>
            <a:r>
              <a:rPr lang="de-CH" dirty="0"/>
              <a:t>Maurer/innen bringen auch Verputze an, erstellen Zementüberzüge, bauen vorgefertigte Teile wie Treppen oder Balkongeländer ein, montieren Gerüste, verlegen Kanalisationsrohre und sind mit Erdarbeiten wie Kanal- und Baugrubenaushub beschäftigt.</a:t>
            </a:r>
          </a:p>
          <a:p>
            <a:r>
              <a:rPr lang="de-CH" dirty="0"/>
              <a:t>Auf Neubauten arbeiten Maurer/innen im Freien, bei Umbauten und Renovationen oft auch im Gebäudeinnern. Zum Teil sind sie in luftiger Höhe tätig, weshalb sie schwindelfrei und trittsicher sein müssen. Ihre Arbeit braucht Kraft, aber auch der Kopf ist gefragt, zum Beispiel beim Lesen von Bauplänen, bei der Arbeitsvorbereitung oder bei der Materialbeschaffung.</a:t>
            </a:r>
          </a:p>
          <a:p>
            <a:r>
              <a:rPr lang="de-CH" dirty="0"/>
              <a:t>Im Berufsalltag berücksichtigen Maurer/innen baubezogene Normen und Vorschriften. Insbesondere beachten sie die Vorschriften zu Arbeitssicherheit, Gesundheitsschutz und Umweltschutz.</a:t>
            </a:r>
          </a:p>
          <a:p>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3</a:t>
            </a:fld>
            <a:endParaRPr lang="de-CH" dirty="0"/>
          </a:p>
        </p:txBody>
      </p:sp>
    </p:spTree>
    <p:extLst>
      <p:ext uri="{BB962C8B-B14F-4D97-AF65-F5344CB8AC3E}">
        <p14:creationId xmlns:p14="http://schemas.microsoft.com/office/powerpoint/2010/main" val="10257425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DE" u="none" dirty="0">
                <a:solidFill>
                  <a:schemeClr val="tx1"/>
                </a:solidFill>
              </a:rPr>
              <a:t>Möglicher Text:</a:t>
            </a:r>
          </a:p>
          <a:p>
            <a:r>
              <a:rPr lang="de-DE" u="none" dirty="0">
                <a:solidFill>
                  <a:schemeClr val="tx1"/>
                </a:solidFill>
              </a:rPr>
              <a:t>- Der Maurer absolviert eine 3-jährige</a:t>
            </a:r>
            <a:r>
              <a:rPr lang="de-DE" u="none" baseline="0" dirty="0">
                <a:solidFill>
                  <a:schemeClr val="tx1"/>
                </a:solidFill>
              </a:rPr>
              <a:t> Lehre und </a:t>
            </a:r>
            <a:r>
              <a:rPr lang="de-DE" u="none" baseline="0" dirty="0" err="1">
                <a:solidFill>
                  <a:schemeClr val="tx1"/>
                </a:solidFill>
              </a:rPr>
              <a:t>schliesst</a:t>
            </a:r>
            <a:r>
              <a:rPr lang="de-DE" u="none" baseline="0" dirty="0">
                <a:solidFill>
                  <a:schemeClr val="tx1"/>
                </a:solidFill>
              </a:rPr>
              <a:t> sie mit dem Eidgenössischen Fähigkeitszeugnis (EFZ) ab.</a:t>
            </a:r>
          </a:p>
          <a:p>
            <a:r>
              <a:rPr lang="de-CH" u="none" dirty="0">
                <a:solidFill>
                  <a:schemeClr val="tx1"/>
                </a:solidFill>
                <a:effectLst/>
              </a:rPr>
              <a:t>- Dauer: 3 Jahre (Maurer/in EFZ) oder 2 Jahre (Baupraktiker/in EBA)</a:t>
            </a:r>
          </a:p>
          <a:p>
            <a:r>
              <a:rPr lang="de-CH" u="none" dirty="0">
                <a:solidFill>
                  <a:schemeClr val="tx1"/>
                </a:solidFill>
                <a:effectLst/>
              </a:rPr>
              <a:t>- Schwerpunkte: Hoch- und Tiefbau</a:t>
            </a:r>
          </a:p>
          <a:p>
            <a:r>
              <a:rPr lang="de-CH" u="none" dirty="0">
                <a:solidFill>
                  <a:schemeClr val="tx1"/>
                </a:solidFill>
                <a:effectLst/>
              </a:rPr>
              <a:t>- Bildung in beruflicher Praxis: In einem </a:t>
            </a:r>
            <a:r>
              <a:rPr lang="de-CH" u="none" dirty="0">
                <a:solidFill>
                  <a:schemeClr val="tx1"/>
                </a:solidFill>
                <a:effectLst/>
                <a:hlinkClick r:id="rId3"/>
              </a:rPr>
              <a:t>Bauunternehmen</a:t>
            </a:r>
            <a:endParaRPr lang="de-CH" u="none" dirty="0">
              <a:solidFill>
                <a:schemeClr val="tx1"/>
              </a:solidFill>
              <a:effectLst/>
            </a:endParaRPr>
          </a:p>
          <a:p>
            <a:r>
              <a:rPr lang="de-CH" u="none" dirty="0">
                <a:solidFill>
                  <a:schemeClr val="tx1"/>
                </a:solidFill>
                <a:effectLst/>
              </a:rPr>
              <a:t>- Schulische Bildung: 1 Tag pro Woche an der </a:t>
            </a:r>
            <a:r>
              <a:rPr lang="de-CH" u="none" dirty="0">
                <a:solidFill>
                  <a:schemeClr val="tx1"/>
                </a:solidFill>
                <a:effectLst/>
                <a:hlinkClick r:id="rId4"/>
              </a:rPr>
              <a:t>Berufsfachschule</a:t>
            </a:r>
            <a:endParaRPr lang="de-CH" u="none" dirty="0">
              <a:solidFill>
                <a:schemeClr val="tx1"/>
              </a:solidFill>
              <a:effectLst/>
            </a:endParaRPr>
          </a:p>
          <a:p>
            <a:r>
              <a:rPr lang="de-CH" u="none" dirty="0">
                <a:solidFill>
                  <a:schemeClr val="tx1"/>
                </a:solidFill>
                <a:effectLst/>
              </a:rPr>
              <a:t>- Überbetriebliche Kurse: 72 Tage (Maurer/in EFZ), 48 Tage (Baupraktiker/in EBA)</a:t>
            </a:r>
          </a:p>
          <a:p>
            <a:r>
              <a:rPr lang="de-CH" u="none" dirty="0">
                <a:solidFill>
                  <a:schemeClr val="tx1"/>
                </a:solidFill>
                <a:effectLst/>
              </a:rPr>
              <a:t>- Abschluss: Maurer/in mit </a:t>
            </a:r>
            <a:r>
              <a:rPr lang="de-CH" u="none" dirty="0">
                <a:solidFill>
                  <a:schemeClr val="tx1"/>
                </a:solidFill>
                <a:effectLst/>
                <a:hlinkClick r:id="rId5"/>
              </a:rPr>
              <a:t>eidgenössischem Fähigkeitszeugnis (EFZ</a:t>
            </a:r>
            <a:r>
              <a:rPr lang="de-CH" u="none" dirty="0">
                <a:solidFill>
                  <a:schemeClr val="tx1"/>
                </a:solidFill>
                <a:effectLst/>
              </a:rPr>
              <a:t>)</a:t>
            </a:r>
          </a:p>
          <a:p>
            <a:r>
              <a:rPr lang="de-CH" u="none" dirty="0">
                <a:solidFill>
                  <a:schemeClr val="tx1"/>
                </a:solidFill>
                <a:effectLst/>
                <a:hlinkClick r:id="rId6"/>
              </a:rPr>
              <a:t>- Berufsmatura</a:t>
            </a:r>
            <a:r>
              <a:rPr lang="de-CH" u="none" dirty="0">
                <a:solidFill>
                  <a:schemeClr val="tx1"/>
                </a:solidFill>
                <a:effectLst/>
              </a:rPr>
              <a:t> während oder nach der Lehre</a:t>
            </a:r>
          </a:p>
          <a:p>
            <a:endParaRPr lang="de-CH" dirty="0"/>
          </a:p>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4</a:t>
            </a:fld>
            <a:endParaRPr lang="de-CH" dirty="0"/>
          </a:p>
        </p:txBody>
      </p:sp>
    </p:spTree>
    <p:extLst>
      <p:ext uri="{BB962C8B-B14F-4D97-AF65-F5344CB8AC3E}">
        <p14:creationId xmlns:p14="http://schemas.microsoft.com/office/powerpoint/2010/main" val="14724462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DE" dirty="0"/>
              <a:t>Möglicher Text:</a:t>
            </a:r>
          </a:p>
          <a:p>
            <a:r>
              <a:rPr lang="de-DE" dirty="0"/>
              <a:t>Das bringst</a:t>
            </a:r>
            <a:r>
              <a:rPr lang="de-DE" baseline="0" dirty="0"/>
              <a:t> Du mit:</a:t>
            </a:r>
          </a:p>
          <a:p>
            <a:r>
              <a:rPr lang="de-CH" dirty="0">
                <a:effectLst/>
              </a:rPr>
              <a:t>- Du arbeitest gerne mit den Händen und packst gerne an.</a:t>
            </a:r>
          </a:p>
          <a:p>
            <a:r>
              <a:rPr lang="de-CH" dirty="0">
                <a:effectLst/>
              </a:rPr>
              <a:t>- Du hast eine robuste Gesundheit.</a:t>
            </a:r>
          </a:p>
          <a:p>
            <a:r>
              <a:rPr lang="de-CH" dirty="0">
                <a:effectLst/>
              </a:rPr>
              <a:t>- Wind und Wetter können dir nichts anhaben.</a:t>
            </a:r>
          </a:p>
          <a:p>
            <a:r>
              <a:rPr lang="de-CH" dirty="0">
                <a:effectLst/>
              </a:rPr>
              <a:t>- Du hast Ausdauer und gibst nicht gleich auf.</a:t>
            </a:r>
          </a:p>
          <a:p>
            <a:r>
              <a:rPr lang="de-CH" dirty="0">
                <a:effectLst/>
              </a:rPr>
              <a:t>- Auf dich kann man sich verlassen, du bist zuverlässig.</a:t>
            </a:r>
          </a:p>
          <a:p>
            <a:r>
              <a:rPr lang="de-CH" dirty="0">
                <a:effectLst/>
              </a:rPr>
              <a:t>- Du arbeitest gerne im Team.</a:t>
            </a:r>
          </a:p>
          <a:p>
            <a:r>
              <a:rPr lang="de-CH" dirty="0">
                <a:effectLst/>
              </a:rPr>
              <a:t>- Du hast handwerkliches Geschick, ein gutes räumliches Vorstellungsvermögen und Fähigkeiten im Rechnen.</a:t>
            </a:r>
          </a:p>
          <a:p>
            <a:endParaRPr lang="de-CH" dirty="0"/>
          </a:p>
          <a:p>
            <a:r>
              <a:rPr lang="de-CH" dirty="0"/>
              <a:t>Das</a:t>
            </a:r>
            <a:r>
              <a:rPr lang="de-CH" baseline="0" dirty="0"/>
              <a:t> Schöne am Beruf:</a:t>
            </a:r>
          </a:p>
          <a:p>
            <a:r>
              <a:rPr lang="de-CH" dirty="0">
                <a:effectLst/>
              </a:rPr>
              <a:t>- Du bist körperlich aktiv und viel im Freien.</a:t>
            </a:r>
          </a:p>
          <a:p>
            <a:r>
              <a:rPr lang="de-CH" dirty="0">
                <a:effectLst/>
              </a:rPr>
              <a:t>- Du arbeitest nie alleine, sondern stets im Team.</a:t>
            </a:r>
          </a:p>
          <a:p>
            <a:r>
              <a:rPr lang="de-CH" dirty="0">
                <a:effectLst/>
              </a:rPr>
              <a:t>- Deine Chancen auf dem Arbeitsmarkt sind ausgezeichnet.</a:t>
            </a:r>
          </a:p>
          <a:p>
            <a:r>
              <a:rPr lang="de-CH" dirty="0">
                <a:effectLst/>
              </a:rPr>
              <a:t>- Du wirst gut entlohnt.</a:t>
            </a:r>
          </a:p>
          <a:p>
            <a:r>
              <a:rPr lang="de-CH" dirty="0">
                <a:effectLst/>
              </a:rPr>
              <a:t>- Deine </a:t>
            </a:r>
            <a:r>
              <a:rPr lang="de-CH" dirty="0">
                <a:effectLst/>
                <a:hlinkClick r:id="rId3"/>
              </a:rPr>
              <a:t>Weiterbildungs- und Aufstiegsmöglichkeiten </a:t>
            </a:r>
            <a:r>
              <a:rPr lang="de-CH" dirty="0">
                <a:effectLst/>
              </a:rPr>
              <a:t>sind vorzüglich.</a:t>
            </a:r>
          </a:p>
          <a:p>
            <a:endParaRPr lang="de-CH" dirty="0"/>
          </a:p>
          <a:p>
            <a:r>
              <a:rPr lang="de-CH" dirty="0"/>
              <a:t>Auch das gehört dazu:</a:t>
            </a:r>
          </a:p>
          <a:p>
            <a:r>
              <a:rPr lang="de-CH" dirty="0">
                <a:effectLst/>
              </a:rPr>
              <a:t>- Du bist bei jedem Wetter draussen.</a:t>
            </a:r>
          </a:p>
          <a:p>
            <a:r>
              <a:rPr lang="de-CH" dirty="0">
                <a:effectLst/>
              </a:rPr>
              <a:t>- Du bist körperlich gefordert (für schwere Arbeiten stehen Maschinen zur Verfügung).</a:t>
            </a:r>
          </a:p>
          <a:p>
            <a:r>
              <a:rPr lang="de-CH" dirty="0">
                <a:effectLst/>
              </a:rPr>
              <a:t>- Du bist flexibel. Je nach Saison und Arbeit verschiebt sich der Feierabend.</a:t>
            </a:r>
          </a:p>
          <a:p>
            <a:endParaRPr lang="de-CH" dirty="0"/>
          </a:p>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5</a:t>
            </a:fld>
            <a:endParaRPr lang="de-CH" dirty="0"/>
          </a:p>
        </p:txBody>
      </p:sp>
    </p:spTree>
    <p:extLst>
      <p:ext uri="{BB962C8B-B14F-4D97-AF65-F5344CB8AC3E}">
        <p14:creationId xmlns:p14="http://schemas.microsoft.com/office/powerpoint/2010/main" val="2723490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7</a:t>
            </a:fld>
            <a:endParaRPr lang="de-CH" dirty="0"/>
          </a:p>
        </p:txBody>
      </p:sp>
    </p:spTree>
    <p:extLst>
      <p:ext uri="{BB962C8B-B14F-4D97-AF65-F5344CB8AC3E}">
        <p14:creationId xmlns:p14="http://schemas.microsoft.com/office/powerpoint/2010/main" val="29835351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DE" dirty="0"/>
              <a:t>Möglicher Text: Nach einer Berufslehre</a:t>
            </a:r>
            <a:r>
              <a:rPr lang="de-DE" baseline="0" dirty="0"/>
              <a:t> auf dem Bau hast du verschiedene Möglichkeiten, Karriere zu machen.</a:t>
            </a:r>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9</a:t>
            </a:fld>
            <a:endParaRPr lang="de-CH" dirty="0"/>
          </a:p>
        </p:txBody>
      </p:sp>
    </p:spTree>
    <p:extLst>
      <p:ext uri="{BB962C8B-B14F-4D97-AF65-F5344CB8AC3E}">
        <p14:creationId xmlns:p14="http://schemas.microsoft.com/office/powerpoint/2010/main" val="19388375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11</a:t>
            </a:fld>
            <a:endParaRPr lang="de-CH" dirty="0"/>
          </a:p>
        </p:txBody>
      </p:sp>
    </p:spTree>
    <p:extLst>
      <p:ext uri="{BB962C8B-B14F-4D97-AF65-F5344CB8AC3E}">
        <p14:creationId xmlns:p14="http://schemas.microsoft.com/office/powerpoint/2010/main" val="3966317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65175" y="900113"/>
            <a:ext cx="5559425" cy="3127375"/>
          </a:xfrm>
        </p:spPr>
      </p:sp>
      <p:sp>
        <p:nvSpPr>
          <p:cNvPr id="3" name="Notizenplatzhalter 2"/>
          <p:cNvSpPr>
            <a:spLocks noGrp="1"/>
          </p:cNvSpPr>
          <p:nvPr>
            <p:ph type="body" idx="1"/>
          </p:nvPr>
        </p:nvSpPr>
        <p:spPr/>
        <p:txBody>
          <a:bodyPr/>
          <a:lstStyle/>
          <a:p>
            <a:r>
              <a:rPr lang="de-DE" sz="1100" dirty="0"/>
              <a:t>Möglicher</a:t>
            </a:r>
            <a:r>
              <a:rPr lang="de-DE" sz="1100" baseline="0" dirty="0"/>
              <a:t> Text</a:t>
            </a:r>
            <a:r>
              <a:rPr lang="de-DE" sz="1100" dirty="0"/>
              <a:t> zu den Weiterbildungen:</a:t>
            </a:r>
            <a:endParaRPr lang="de-DE" sz="1100" baseline="0" dirty="0"/>
          </a:p>
          <a:p>
            <a:r>
              <a:rPr lang="de-CH" sz="1100" dirty="0"/>
              <a:t>Ausbildung zum Vorarbeiter / zur Vorarbeiterin:</a:t>
            </a:r>
          </a:p>
          <a:p>
            <a:r>
              <a:rPr lang="de-CH" sz="1100" dirty="0"/>
              <a:t>Vorarbeiterinnen und Vorarbeiten leiten ein kleineres Team. Sie tragen auf der Baustelle die Verantwortung, dass die Aufträge korrekt ausgeführt werden. </a:t>
            </a:r>
          </a:p>
          <a:p>
            <a:r>
              <a:rPr lang="de-CH" sz="1100" dirty="0"/>
              <a:t>Diese Funktion ist ein idealer Einstieg in eine </a:t>
            </a:r>
            <a:r>
              <a:rPr lang="de-CH" sz="1100" dirty="0">
                <a:hlinkClick r:id="rId3"/>
              </a:rPr>
              <a:t>Kaderlaufbahn auf dem Bau</a:t>
            </a:r>
            <a:r>
              <a:rPr lang="de-CH" sz="1100" dirty="0"/>
              <a:t>. Wer Vorarbeiterin oder Vorarbeiter werden möchte, muss Freude am Führen von Menschen und am Organisieren haben sowie über gute Fachkenntnisse verfügen. Als Baustellenkader tragen sie ein hohes Mass an Verantwortung für die Baustelle und die Mitarbeiter.</a:t>
            </a:r>
          </a:p>
          <a:p>
            <a:endParaRPr lang="de-CH" sz="1100" baseline="0" dirty="0"/>
          </a:p>
          <a:p>
            <a:r>
              <a:rPr lang="de-CH" sz="1100" dirty="0"/>
              <a:t>Ausbildung zum Polier / zur </a:t>
            </a:r>
            <a:r>
              <a:rPr lang="de-CH" sz="1100" dirty="0" err="1"/>
              <a:t>Polierin</a:t>
            </a:r>
            <a:r>
              <a:rPr lang="de-CH" sz="1100" dirty="0"/>
              <a:t>:</a:t>
            </a:r>
            <a:endParaRPr lang="de-CH" sz="1100" baseline="0" dirty="0"/>
          </a:p>
          <a:p>
            <a:r>
              <a:rPr lang="de-CH" sz="1100" dirty="0"/>
              <a:t>Poliere und Polierinnen sind die Organisatoren auf der Baustelle. Sie führen bis zu 20 Mitarbeitende und sind verantwortlich für die termin- und fachgerechte Ausführung der Arbeiten. </a:t>
            </a:r>
          </a:p>
          <a:p>
            <a:r>
              <a:rPr lang="de-CH" sz="1100" dirty="0"/>
              <a:t>Sie machen die Arbeitsvorbereitung und den Arbeitsrapport und führen das Baustellen-Personal an. Polier/in ist ein eidgenössisch anerkannter Titel.</a:t>
            </a:r>
          </a:p>
          <a:p>
            <a:endParaRPr lang="de-CH" sz="1100" baseline="0" dirty="0"/>
          </a:p>
          <a:p>
            <a:r>
              <a:rPr lang="de-CH" sz="1100" dirty="0"/>
              <a:t>Ausbildung zum Bauführer / zur Bauführerin:</a:t>
            </a:r>
            <a:endParaRPr lang="de-CH" sz="1100" baseline="0" dirty="0"/>
          </a:p>
          <a:p>
            <a:r>
              <a:rPr lang="de-CH" sz="1100" dirty="0"/>
              <a:t>Bauführer und Bauführerinnen organisieren, leiten und überwachen ihre Baustellen. Sie sind das Bindeglied zwischen Bauherr und Bauprojekt. </a:t>
            </a:r>
          </a:p>
          <a:p>
            <a:r>
              <a:rPr lang="de-CH" sz="1100" dirty="0"/>
              <a:t>Die Bauführerin oder der Bauführer gehören zum höheren Kader. Ihre Arbeit findet zum grossen Teil nicht mehr auf der Baustelle, sondern im Büro statt. Sie tragen massgeblich zum Erfolg von Bauaufträgen bei. So vertreten sie etwa ihre Bauunternehmung gegenüber Bauherren, Architekten, Ingenieuren, Fachplanern und Subunternehmern. Bauprojekte führen sie von der Kostenvorkalkulation über die Arbeitsvorbereitung bis zur Ausführung und Abrechnung.</a:t>
            </a:r>
          </a:p>
          <a:p>
            <a:endParaRPr lang="de-CH" sz="1100" baseline="0" dirty="0"/>
          </a:p>
          <a:p>
            <a:r>
              <a:rPr lang="de-CH" sz="1100" dirty="0"/>
              <a:t>Ausbildung zum Baumeister / zur Baumeisterin:</a:t>
            </a:r>
            <a:endParaRPr lang="de-CH" sz="1100" baseline="0" dirty="0"/>
          </a:p>
          <a:p>
            <a:r>
              <a:rPr lang="de-CH" sz="1100" dirty="0"/>
              <a:t>Baumeister/innen leiten ein Bauunternehmen oder übernehmen eine Führungsfunktion im oberen Kader. Ihre Hauptaufgabe ist die technische, kaufmännische sowie personelle Planung und Organisation von Bauarbeiten. </a:t>
            </a:r>
          </a:p>
          <a:p>
            <a:r>
              <a:rPr lang="de-CH" sz="1100" dirty="0"/>
              <a:t>Sie beschäftigen sich vor allem mit Führungsaufgaben und betriebswirtschaftlichen Fragen. Eine wesentliche Aufgabe von Baumeistern – vielleicht sogar die wichtigste – ist die Auftragsbeschaffung.</a:t>
            </a:r>
            <a:endParaRPr lang="de-CH" sz="1100" baseline="0" dirty="0"/>
          </a:p>
          <a:p>
            <a:endParaRPr lang="de-CH" sz="1100" baseline="0" dirty="0"/>
          </a:p>
          <a:p>
            <a:r>
              <a:rPr lang="de-CH" sz="1100" baseline="0" dirty="0"/>
              <a:t>Bauingenieur:</a:t>
            </a:r>
          </a:p>
          <a:p>
            <a:r>
              <a:rPr lang="de-CH" sz="1100" baseline="0" dirty="0"/>
              <a:t>Eine </a:t>
            </a:r>
            <a:r>
              <a:rPr lang="de-CH" sz="1100" dirty="0"/>
              <a:t>andere </a:t>
            </a:r>
            <a:r>
              <a:rPr lang="de-CH" sz="1100" baseline="0" dirty="0"/>
              <a:t>Möglichkeit Karriere zu machen, ist der Weg über die Berufsmatur zum Bauingenieur. Der Bauingenieur ist im mittleren oder oberen Kader anzutreffen. Er plant, entwirft und realisiert Bauwerke.</a:t>
            </a:r>
            <a:endParaRPr lang="de-CH" sz="1100" dirty="0"/>
          </a:p>
          <a:p>
            <a:endParaRPr lang="de-DE"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12</a:t>
            </a:fld>
            <a:endParaRPr lang="de-CH" dirty="0"/>
          </a:p>
        </p:txBody>
      </p:sp>
    </p:spTree>
    <p:extLst>
      <p:ext uri="{BB962C8B-B14F-4D97-AF65-F5344CB8AC3E}">
        <p14:creationId xmlns:p14="http://schemas.microsoft.com/office/powerpoint/2010/main" val="3013271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quot;Baue Deine Zukunft&quot;">
    <p:spTree>
      <p:nvGrpSpPr>
        <p:cNvPr id="1" name=""/>
        <p:cNvGrpSpPr/>
        <p:nvPr/>
      </p:nvGrpSpPr>
      <p:grpSpPr>
        <a:xfrm>
          <a:off x="0" y="0"/>
          <a:ext cx="0" cy="0"/>
          <a:chOff x="0" y="0"/>
          <a:chExt cx="0" cy="0"/>
        </a:xfrm>
      </p:grpSpPr>
      <p:sp>
        <p:nvSpPr>
          <p:cNvPr id="46" name="Rechteck 45">
            <a:extLst>
              <a:ext uri="{FF2B5EF4-FFF2-40B4-BE49-F238E27FC236}">
                <a16:creationId xmlns:a16="http://schemas.microsoft.com/office/drawing/2014/main" id="{C7FB25F4-1BFC-4E33-A6D1-5B1C1E864EE9}"/>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4" name="Bildplatzhalter 43">
            <a:extLst>
              <a:ext uri="{FF2B5EF4-FFF2-40B4-BE49-F238E27FC236}">
                <a16:creationId xmlns:a16="http://schemas.microsoft.com/office/drawing/2014/main" id="{88231709-D090-4BF4-9F11-02D13C18F630}"/>
              </a:ext>
            </a:extLst>
          </p:cNvPr>
          <p:cNvSpPr>
            <a:spLocks noGrp="1"/>
          </p:cNvSpPr>
          <p:nvPr>
            <p:ph type="pic" sz="quarter" idx="16"/>
          </p:nvPr>
        </p:nvSpPr>
        <p:spPr>
          <a:xfrm>
            <a:off x="169187" y="935416"/>
            <a:ext cx="11844829" cy="5745711"/>
          </a:xfrm>
          <a:custGeom>
            <a:avLst/>
            <a:gdLst>
              <a:gd name="connsiteX0" fmla="*/ 0 w 11844829"/>
              <a:gd name="connsiteY0" fmla="*/ 0 h 5745711"/>
              <a:gd name="connsiteX1" fmla="*/ 8340917 w 11844829"/>
              <a:gd name="connsiteY1" fmla="*/ 0 h 5745711"/>
              <a:gd name="connsiteX2" fmla="*/ 8231070 w 11844829"/>
              <a:gd name="connsiteY2" fmla="*/ 231775 h 5745711"/>
              <a:gd name="connsiteX3" fmla="*/ 8345693 w 11844829"/>
              <a:gd name="connsiteY3" fmla="*/ 231775 h 5745711"/>
              <a:gd name="connsiteX4" fmla="*/ 8456495 w 11844829"/>
              <a:gd name="connsiteY4" fmla="*/ 0 h 5745711"/>
              <a:gd name="connsiteX5" fmla="*/ 8602222 w 11844829"/>
              <a:gd name="connsiteY5" fmla="*/ 0 h 5745711"/>
              <a:gd name="connsiteX6" fmla="*/ 8491420 w 11844829"/>
              <a:gd name="connsiteY6" fmla="*/ 231775 h 5745711"/>
              <a:gd name="connsiteX7" fmla="*/ 8606998 w 11844829"/>
              <a:gd name="connsiteY7" fmla="*/ 231775 h 5745711"/>
              <a:gd name="connsiteX8" fmla="*/ 8716845 w 11844829"/>
              <a:gd name="connsiteY8" fmla="*/ 0 h 5745711"/>
              <a:gd name="connsiteX9" fmla="*/ 8861617 w 11844829"/>
              <a:gd name="connsiteY9" fmla="*/ 0 h 5745711"/>
              <a:gd name="connsiteX10" fmla="*/ 8751770 w 11844829"/>
              <a:gd name="connsiteY10" fmla="*/ 231775 h 5745711"/>
              <a:gd name="connsiteX11" fmla="*/ 8866393 w 11844829"/>
              <a:gd name="connsiteY11" fmla="*/ 231775 h 5745711"/>
              <a:gd name="connsiteX12" fmla="*/ 8977195 w 11844829"/>
              <a:gd name="connsiteY12" fmla="*/ 0 h 5745711"/>
              <a:gd name="connsiteX13" fmla="*/ 9122455 w 11844829"/>
              <a:gd name="connsiteY13" fmla="*/ 0 h 5745711"/>
              <a:gd name="connsiteX14" fmla="*/ 9012120 w 11844829"/>
              <a:gd name="connsiteY14" fmla="*/ 231775 h 5745711"/>
              <a:gd name="connsiteX15" fmla="*/ 9127210 w 11844829"/>
              <a:gd name="connsiteY15" fmla="*/ 231775 h 5745711"/>
              <a:gd name="connsiteX16" fmla="*/ 9237545 w 11844829"/>
              <a:gd name="connsiteY16" fmla="*/ 0 h 5745711"/>
              <a:gd name="connsiteX17" fmla="*/ 9382317 w 11844829"/>
              <a:gd name="connsiteY17" fmla="*/ 0 h 5745711"/>
              <a:gd name="connsiteX18" fmla="*/ 9272470 w 11844829"/>
              <a:gd name="connsiteY18" fmla="*/ 231775 h 5745711"/>
              <a:gd name="connsiteX19" fmla="*/ 9387093 w 11844829"/>
              <a:gd name="connsiteY19" fmla="*/ 231775 h 5745711"/>
              <a:gd name="connsiteX20" fmla="*/ 9497895 w 11844829"/>
              <a:gd name="connsiteY20" fmla="*/ 0 h 5745711"/>
              <a:gd name="connsiteX21" fmla="*/ 9643155 w 11844829"/>
              <a:gd name="connsiteY21" fmla="*/ 0 h 5745711"/>
              <a:gd name="connsiteX22" fmla="*/ 9532820 w 11844829"/>
              <a:gd name="connsiteY22" fmla="*/ 231775 h 5745711"/>
              <a:gd name="connsiteX23" fmla="*/ 9647910 w 11844829"/>
              <a:gd name="connsiteY23" fmla="*/ 231775 h 5745711"/>
              <a:gd name="connsiteX24" fmla="*/ 9758245 w 11844829"/>
              <a:gd name="connsiteY24" fmla="*/ 0 h 5745711"/>
              <a:gd name="connsiteX25" fmla="*/ 9903972 w 11844829"/>
              <a:gd name="connsiteY25" fmla="*/ 0 h 5745711"/>
              <a:gd name="connsiteX26" fmla="*/ 9793170 w 11844829"/>
              <a:gd name="connsiteY26" fmla="*/ 231775 h 5745711"/>
              <a:gd name="connsiteX27" fmla="*/ 9907793 w 11844829"/>
              <a:gd name="connsiteY27" fmla="*/ 231775 h 5745711"/>
              <a:gd name="connsiteX28" fmla="*/ 10018595 w 11844829"/>
              <a:gd name="connsiteY28" fmla="*/ 0 h 5745711"/>
              <a:gd name="connsiteX29" fmla="*/ 10163855 w 11844829"/>
              <a:gd name="connsiteY29" fmla="*/ 0 h 5745711"/>
              <a:gd name="connsiteX30" fmla="*/ 10053520 w 11844829"/>
              <a:gd name="connsiteY30" fmla="*/ 231775 h 5745711"/>
              <a:gd name="connsiteX31" fmla="*/ 10168610 w 11844829"/>
              <a:gd name="connsiteY31" fmla="*/ 231775 h 5745711"/>
              <a:gd name="connsiteX32" fmla="*/ 10278945 w 11844829"/>
              <a:gd name="connsiteY32" fmla="*/ 0 h 5745711"/>
              <a:gd name="connsiteX33" fmla="*/ 10424672 w 11844829"/>
              <a:gd name="connsiteY33" fmla="*/ 0 h 5745711"/>
              <a:gd name="connsiteX34" fmla="*/ 10313870 w 11844829"/>
              <a:gd name="connsiteY34" fmla="*/ 231775 h 5745711"/>
              <a:gd name="connsiteX35" fmla="*/ 10429448 w 11844829"/>
              <a:gd name="connsiteY35" fmla="*/ 231775 h 5745711"/>
              <a:gd name="connsiteX36" fmla="*/ 10539295 w 11844829"/>
              <a:gd name="connsiteY36" fmla="*/ 0 h 5745711"/>
              <a:gd name="connsiteX37" fmla="*/ 10684555 w 11844829"/>
              <a:gd name="connsiteY37" fmla="*/ 0 h 5745711"/>
              <a:gd name="connsiteX38" fmla="*/ 10574220 w 11844829"/>
              <a:gd name="connsiteY38" fmla="*/ 231775 h 5745711"/>
              <a:gd name="connsiteX39" fmla="*/ 10689310 w 11844829"/>
              <a:gd name="connsiteY39" fmla="*/ 231775 h 5745711"/>
              <a:gd name="connsiteX40" fmla="*/ 10799645 w 11844829"/>
              <a:gd name="connsiteY40" fmla="*/ 0 h 5745711"/>
              <a:gd name="connsiteX41" fmla="*/ 10945372 w 11844829"/>
              <a:gd name="connsiteY41" fmla="*/ 0 h 5745711"/>
              <a:gd name="connsiteX42" fmla="*/ 10834570 w 11844829"/>
              <a:gd name="connsiteY42" fmla="*/ 231775 h 5745711"/>
              <a:gd name="connsiteX43" fmla="*/ 10950148 w 11844829"/>
              <a:gd name="connsiteY43" fmla="*/ 231775 h 5745711"/>
              <a:gd name="connsiteX44" fmla="*/ 11059995 w 11844829"/>
              <a:gd name="connsiteY44" fmla="*/ 0 h 5745711"/>
              <a:gd name="connsiteX45" fmla="*/ 11204766 w 11844829"/>
              <a:gd name="connsiteY45" fmla="*/ 0 h 5745711"/>
              <a:gd name="connsiteX46" fmla="*/ 11094919 w 11844829"/>
              <a:gd name="connsiteY46" fmla="*/ 231775 h 5745711"/>
              <a:gd name="connsiteX47" fmla="*/ 11209542 w 11844829"/>
              <a:gd name="connsiteY47" fmla="*/ 231775 h 5745711"/>
              <a:gd name="connsiteX48" fmla="*/ 11320344 w 11844829"/>
              <a:gd name="connsiteY48" fmla="*/ 0 h 5745711"/>
              <a:gd name="connsiteX49" fmla="*/ 11466071 w 11844829"/>
              <a:gd name="connsiteY49" fmla="*/ 0 h 5745711"/>
              <a:gd name="connsiteX50" fmla="*/ 11355269 w 11844829"/>
              <a:gd name="connsiteY50" fmla="*/ 231775 h 5745711"/>
              <a:gd name="connsiteX51" fmla="*/ 11470847 w 11844829"/>
              <a:gd name="connsiteY51" fmla="*/ 231775 h 5745711"/>
              <a:gd name="connsiteX52" fmla="*/ 11580694 w 11844829"/>
              <a:gd name="connsiteY52" fmla="*/ 0 h 5745711"/>
              <a:gd name="connsiteX53" fmla="*/ 11725466 w 11844829"/>
              <a:gd name="connsiteY53" fmla="*/ 0 h 5745711"/>
              <a:gd name="connsiteX54" fmla="*/ 11615619 w 11844829"/>
              <a:gd name="connsiteY54" fmla="*/ 231775 h 5745711"/>
              <a:gd name="connsiteX55" fmla="*/ 11730242 w 11844829"/>
              <a:gd name="connsiteY55" fmla="*/ 231775 h 5745711"/>
              <a:gd name="connsiteX56" fmla="*/ 11841044 w 11844829"/>
              <a:gd name="connsiteY56" fmla="*/ 0 h 5745711"/>
              <a:gd name="connsiteX57" fmla="*/ 11844829 w 11844829"/>
              <a:gd name="connsiteY57" fmla="*/ 0 h 5745711"/>
              <a:gd name="connsiteX58" fmla="*/ 11844829 w 11844829"/>
              <a:gd name="connsiteY58" fmla="*/ 5745711 h 5745711"/>
              <a:gd name="connsiteX59" fmla="*/ 0 w 11844829"/>
              <a:gd name="connsiteY59" fmla="*/ 5745711 h 57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44829" h="5745711">
                <a:moveTo>
                  <a:pt x="0" y="0"/>
                </a:moveTo>
                <a:lnTo>
                  <a:pt x="8340917" y="0"/>
                </a:lnTo>
                <a:lnTo>
                  <a:pt x="8231070" y="231775"/>
                </a:lnTo>
                <a:lnTo>
                  <a:pt x="8345693" y="231775"/>
                </a:lnTo>
                <a:lnTo>
                  <a:pt x="8456495" y="0"/>
                </a:lnTo>
                <a:lnTo>
                  <a:pt x="8602222" y="0"/>
                </a:lnTo>
                <a:lnTo>
                  <a:pt x="8491420" y="231775"/>
                </a:lnTo>
                <a:lnTo>
                  <a:pt x="8606998" y="231775"/>
                </a:lnTo>
                <a:lnTo>
                  <a:pt x="8716845" y="0"/>
                </a:lnTo>
                <a:lnTo>
                  <a:pt x="8861617" y="0"/>
                </a:lnTo>
                <a:lnTo>
                  <a:pt x="8751770" y="231775"/>
                </a:lnTo>
                <a:lnTo>
                  <a:pt x="8866393" y="231775"/>
                </a:lnTo>
                <a:lnTo>
                  <a:pt x="8977195" y="0"/>
                </a:lnTo>
                <a:lnTo>
                  <a:pt x="9122455" y="0"/>
                </a:lnTo>
                <a:lnTo>
                  <a:pt x="9012120" y="231775"/>
                </a:lnTo>
                <a:lnTo>
                  <a:pt x="9127210" y="231775"/>
                </a:lnTo>
                <a:lnTo>
                  <a:pt x="9237545" y="0"/>
                </a:lnTo>
                <a:lnTo>
                  <a:pt x="9382317" y="0"/>
                </a:lnTo>
                <a:lnTo>
                  <a:pt x="9272470" y="231775"/>
                </a:lnTo>
                <a:lnTo>
                  <a:pt x="9387093" y="231775"/>
                </a:lnTo>
                <a:lnTo>
                  <a:pt x="9497895" y="0"/>
                </a:lnTo>
                <a:lnTo>
                  <a:pt x="9643155" y="0"/>
                </a:lnTo>
                <a:lnTo>
                  <a:pt x="9532820" y="231775"/>
                </a:lnTo>
                <a:lnTo>
                  <a:pt x="9647910" y="231775"/>
                </a:lnTo>
                <a:lnTo>
                  <a:pt x="9758245" y="0"/>
                </a:lnTo>
                <a:lnTo>
                  <a:pt x="9903972" y="0"/>
                </a:lnTo>
                <a:lnTo>
                  <a:pt x="9793170" y="231775"/>
                </a:lnTo>
                <a:lnTo>
                  <a:pt x="9907793" y="231775"/>
                </a:lnTo>
                <a:lnTo>
                  <a:pt x="10018595" y="0"/>
                </a:lnTo>
                <a:lnTo>
                  <a:pt x="10163855" y="0"/>
                </a:lnTo>
                <a:lnTo>
                  <a:pt x="10053520" y="231775"/>
                </a:lnTo>
                <a:lnTo>
                  <a:pt x="10168610" y="231775"/>
                </a:lnTo>
                <a:lnTo>
                  <a:pt x="10278945" y="0"/>
                </a:lnTo>
                <a:lnTo>
                  <a:pt x="10424672" y="0"/>
                </a:lnTo>
                <a:lnTo>
                  <a:pt x="10313870" y="231775"/>
                </a:lnTo>
                <a:lnTo>
                  <a:pt x="10429448" y="231775"/>
                </a:lnTo>
                <a:lnTo>
                  <a:pt x="10539295" y="0"/>
                </a:lnTo>
                <a:lnTo>
                  <a:pt x="10684555" y="0"/>
                </a:lnTo>
                <a:lnTo>
                  <a:pt x="10574220" y="231775"/>
                </a:lnTo>
                <a:lnTo>
                  <a:pt x="10689310" y="231775"/>
                </a:lnTo>
                <a:lnTo>
                  <a:pt x="10799645" y="0"/>
                </a:lnTo>
                <a:lnTo>
                  <a:pt x="10945372" y="0"/>
                </a:lnTo>
                <a:lnTo>
                  <a:pt x="10834570" y="231775"/>
                </a:lnTo>
                <a:lnTo>
                  <a:pt x="10950148" y="231775"/>
                </a:lnTo>
                <a:lnTo>
                  <a:pt x="11059995" y="0"/>
                </a:lnTo>
                <a:lnTo>
                  <a:pt x="11204766" y="0"/>
                </a:lnTo>
                <a:lnTo>
                  <a:pt x="11094919" y="231775"/>
                </a:lnTo>
                <a:lnTo>
                  <a:pt x="11209542" y="231775"/>
                </a:lnTo>
                <a:lnTo>
                  <a:pt x="11320344" y="0"/>
                </a:lnTo>
                <a:lnTo>
                  <a:pt x="11466071" y="0"/>
                </a:lnTo>
                <a:lnTo>
                  <a:pt x="11355269" y="231775"/>
                </a:lnTo>
                <a:lnTo>
                  <a:pt x="11470847" y="231775"/>
                </a:lnTo>
                <a:lnTo>
                  <a:pt x="11580694" y="0"/>
                </a:lnTo>
                <a:lnTo>
                  <a:pt x="11725466" y="0"/>
                </a:lnTo>
                <a:lnTo>
                  <a:pt x="11615619" y="231775"/>
                </a:lnTo>
                <a:lnTo>
                  <a:pt x="11730242" y="231775"/>
                </a:lnTo>
                <a:lnTo>
                  <a:pt x="11841044" y="0"/>
                </a:lnTo>
                <a:lnTo>
                  <a:pt x="11844829" y="0"/>
                </a:lnTo>
                <a:lnTo>
                  <a:pt x="11844829" y="5745711"/>
                </a:lnTo>
                <a:lnTo>
                  <a:pt x="0" y="5745711"/>
                </a:lnTo>
                <a:close/>
              </a:path>
            </a:pathLst>
          </a:custGeom>
          <a:pattFill prst="lgCheck">
            <a:fgClr>
              <a:schemeClr val="bg1">
                <a:lumMod val="85000"/>
              </a:schemeClr>
            </a:fgClr>
            <a:bgClr>
              <a:schemeClr val="bg1"/>
            </a:bgClr>
          </a:pattFill>
        </p:spPr>
        <p:txBody>
          <a:bodyPr wrap="square" tIns="720000" anchor="ctr">
            <a:noAutofit/>
          </a:bodyPr>
          <a:lstStyle>
            <a:lvl1pPr algn="ctr">
              <a:defRPr sz="1000"/>
            </a:lvl1pPr>
          </a:lstStyle>
          <a:p>
            <a:r>
              <a:rPr lang="de-DE"/>
              <a:t>Bild durch Klicken auf Symbol hinzufügen</a:t>
            </a:r>
            <a:endParaRPr lang="de-CH"/>
          </a:p>
        </p:txBody>
      </p:sp>
      <p:sp>
        <p:nvSpPr>
          <p:cNvPr id="2" name="Titel 1"/>
          <p:cNvSpPr>
            <a:spLocks noGrp="1"/>
          </p:cNvSpPr>
          <p:nvPr>
            <p:ph type="ctrTitle" hasCustomPrompt="1"/>
          </p:nvPr>
        </p:nvSpPr>
        <p:spPr>
          <a:xfrm>
            <a:off x="155340" y="2564904"/>
            <a:ext cx="4944335" cy="687111"/>
          </a:xfrm>
          <a:solidFill>
            <a:schemeClr val="accent1"/>
          </a:solidFill>
          <a:ln>
            <a:solidFill>
              <a:schemeClr val="accent1"/>
            </a:solidFill>
          </a:ln>
        </p:spPr>
        <p:txBody>
          <a:bodyPr wrap="none" lIns="126000" rIns="126000" anchor="b">
            <a:spAutoFit/>
          </a:bodyPr>
          <a:lstStyle>
            <a:lvl1pPr algn="l">
              <a:lnSpc>
                <a:spcPct val="95000"/>
              </a:lnSpc>
              <a:defRPr sz="4700" cap="all" baseline="0">
                <a:solidFill>
                  <a:schemeClr val="bg1"/>
                </a:solidFill>
                <a:latin typeface="Arial Narrow" panose="020B0606020202030204" pitchFamily="34" charset="0"/>
              </a:defRPr>
            </a:lvl1pPr>
          </a:lstStyle>
          <a:p>
            <a:r>
              <a:rPr lang="de-CH" dirty="0"/>
              <a:t>Titel erste Zeile</a:t>
            </a:r>
          </a:p>
        </p:txBody>
      </p:sp>
      <p:sp>
        <p:nvSpPr>
          <p:cNvPr id="4" name="Datumsplatzhalter 3">
            <a:extLst>
              <a:ext uri="{FF2B5EF4-FFF2-40B4-BE49-F238E27FC236}">
                <a16:creationId xmlns:a16="http://schemas.microsoft.com/office/drawing/2014/main" id="{E22D3C48-FDED-470C-908E-96B5A0DDFDE7}"/>
              </a:ext>
            </a:extLst>
          </p:cNvPr>
          <p:cNvSpPr>
            <a:spLocks noGrp="1"/>
          </p:cNvSpPr>
          <p:nvPr>
            <p:ph type="dt" sz="half" idx="10"/>
          </p:nvPr>
        </p:nvSpPr>
        <p:spPr>
          <a:xfrm rot="5400000">
            <a:off x="11514684" y="702000"/>
            <a:ext cx="1440000" cy="36000"/>
          </a:xfrm>
        </p:spPr>
        <p:txBody>
          <a:bodyPr/>
          <a:lstStyle>
            <a:lvl1pPr>
              <a:defRPr sz="100">
                <a:solidFill>
                  <a:schemeClr val="bg1">
                    <a:lumMod val="95000"/>
                  </a:schemeClr>
                </a:solidFill>
              </a:defRPr>
            </a:lvl1pPr>
          </a:lstStyle>
          <a:p>
            <a:fld id="{0C380CDA-F6FB-C746-B1A8-42D47A71EEBA}" type="datetime1">
              <a:rPr lang="de-CH" smtClean="0"/>
              <a:t>01.03.2023</a:t>
            </a:fld>
            <a:endParaRPr lang="de-CH" dirty="0"/>
          </a:p>
        </p:txBody>
      </p:sp>
      <p:sp>
        <p:nvSpPr>
          <p:cNvPr id="6" name="Fußzeilenplatzhalter 5">
            <a:extLst>
              <a:ext uri="{FF2B5EF4-FFF2-40B4-BE49-F238E27FC236}">
                <a16:creationId xmlns:a16="http://schemas.microsoft.com/office/drawing/2014/main" id="{198B2F51-FE27-4B05-A169-62F7E9E34421}"/>
              </a:ext>
            </a:extLst>
          </p:cNvPr>
          <p:cNvSpPr>
            <a:spLocks noGrp="1"/>
          </p:cNvSpPr>
          <p:nvPr>
            <p:ph type="ftr" sz="quarter" idx="11"/>
          </p:nvPr>
        </p:nvSpPr>
        <p:spPr>
          <a:xfrm rot="5400000">
            <a:off x="11514684" y="702000"/>
            <a:ext cx="1440000" cy="36000"/>
          </a:xfrm>
        </p:spPr>
        <p:txBody>
          <a:bodyPr/>
          <a:lstStyle>
            <a:lvl1pPr>
              <a:defRPr sz="100">
                <a:solidFill>
                  <a:schemeClr val="bg1">
                    <a:lumMod val="95000"/>
                  </a:schemeClr>
                </a:solidFill>
              </a:defRPr>
            </a:lvl1pPr>
          </a:lstStyle>
          <a:p>
            <a:r>
              <a:rPr lang="de-CH"/>
              <a:t>Fusszeile (Ändern über «Einfügen &gt; Kopf- und Fusszeile») </a:t>
            </a:r>
            <a:endParaRPr lang="de-CH" dirty="0"/>
          </a:p>
        </p:txBody>
      </p:sp>
      <p:sp>
        <p:nvSpPr>
          <p:cNvPr id="8" name="Foliennummernplatzhalter 7">
            <a:extLst>
              <a:ext uri="{FF2B5EF4-FFF2-40B4-BE49-F238E27FC236}">
                <a16:creationId xmlns:a16="http://schemas.microsoft.com/office/drawing/2014/main" id="{CD7C1A0D-0D46-4AD6-A4E0-C34A72CE2E1A}"/>
              </a:ext>
            </a:extLst>
          </p:cNvPr>
          <p:cNvSpPr>
            <a:spLocks noGrp="1"/>
          </p:cNvSpPr>
          <p:nvPr>
            <p:ph type="sldNum" sz="quarter" idx="12"/>
          </p:nvPr>
        </p:nvSpPr>
        <p:spPr>
          <a:xfrm rot="5400000">
            <a:off x="11514684" y="702000"/>
            <a:ext cx="1440000" cy="36000"/>
          </a:xfrm>
        </p:spPr>
        <p:txBody>
          <a:bodyPr/>
          <a:lstStyle>
            <a:lvl1pPr>
              <a:defRPr sz="100">
                <a:solidFill>
                  <a:schemeClr val="bg1">
                    <a:lumMod val="95000"/>
                  </a:schemeClr>
                </a:solidFill>
              </a:defRPr>
            </a:lvl1pPr>
          </a:lstStyle>
          <a:p>
            <a:fld id="{442AD375-037F-43D0-B059-5172DA06796A}" type="slidenum">
              <a:rPr lang="de-CH" smtClean="0"/>
              <a:pPr/>
              <a:t>‹Nr.›</a:t>
            </a:fld>
            <a:endParaRPr lang="de-CH" dirty="0"/>
          </a:p>
        </p:txBody>
      </p:sp>
      <p:sp>
        <p:nvSpPr>
          <p:cNvPr id="13" name="Textplatzhalter 12">
            <a:extLst>
              <a:ext uri="{FF2B5EF4-FFF2-40B4-BE49-F238E27FC236}">
                <a16:creationId xmlns:a16="http://schemas.microsoft.com/office/drawing/2014/main" id="{0DB18820-6D80-4B30-9264-7604C65DAFA0}"/>
              </a:ext>
            </a:extLst>
          </p:cNvPr>
          <p:cNvSpPr>
            <a:spLocks noGrp="1"/>
          </p:cNvSpPr>
          <p:nvPr>
            <p:ph type="body" sz="quarter" idx="13" hasCustomPrompt="1"/>
          </p:nvPr>
        </p:nvSpPr>
        <p:spPr>
          <a:xfrm>
            <a:off x="731404" y="3303588"/>
            <a:ext cx="3660843" cy="687111"/>
          </a:xfrm>
          <a:solidFill>
            <a:schemeClr val="accent1"/>
          </a:solidFill>
        </p:spPr>
        <p:txBody>
          <a:bodyPr wrap="none" lIns="126000" rIns="126000">
            <a:spAutoFit/>
          </a:bodyPr>
          <a:lstStyle>
            <a:lvl1pPr>
              <a:lnSpc>
                <a:spcPct val="95000"/>
              </a:lnSpc>
              <a:defRPr sz="4700" b="1" cap="all" baseline="0">
                <a:solidFill>
                  <a:schemeClr val="bg1"/>
                </a:solidFill>
                <a:latin typeface="Arial Narrow" panose="020B0606020202030204" pitchFamily="34" charset="0"/>
              </a:defRPr>
            </a:lvl1pPr>
          </a:lstStyle>
          <a:p>
            <a:pPr lvl="0"/>
            <a:r>
              <a:rPr lang="de-DE" dirty="0"/>
              <a:t>Zweite Zeile</a:t>
            </a:r>
            <a:endParaRPr lang="de-CH" dirty="0"/>
          </a:p>
        </p:txBody>
      </p:sp>
      <p:sp>
        <p:nvSpPr>
          <p:cNvPr id="14" name="Textplatzhalter 12">
            <a:extLst>
              <a:ext uri="{FF2B5EF4-FFF2-40B4-BE49-F238E27FC236}">
                <a16:creationId xmlns:a16="http://schemas.microsoft.com/office/drawing/2014/main" id="{99006416-F174-4261-A38E-1F75D0657962}"/>
              </a:ext>
            </a:extLst>
          </p:cNvPr>
          <p:cNvSpPr>
            <a:spLocks noGrp="1"/>
          </p:cNvSpPr>
          <p:nvPr>
            <p:ph type="body" sz="quarter" idx="14" hasCustomPrompt="1"/>
          </p:nvPr>
        </p:nvSpPr>
        <p:spPr>
          <a:xfrm>
            <a:off x="371364" y="4042272"/>
            <a:ext cx="3579089" cy="687111"/>
          </a:xfrm>
          <a:solidFill>
            <a:schemeClr val="accent1"/>
          </a:solidFill>
        </p:spPr>
        <p:txBody>
          <a:bodyPr wrap="none" lIns="126000" rIns="126000">
            <a:spAutoFit/>
          </a:bodyPr>
          <a:lstStyle>
            <a:lvl1pPr>
              <a:lnSpc>
                <a:spcPct val="95000"/>
              </a:lnSpc>
              <a:defRPr sz="4700" b="1" cap="all" baseline="0">
                <a:solidFill>
                  <a:schemeClr val="bg1"/>
                </a:solidFill>
                <a:latin typeface="Arial Narrow" panose="020B0606020202030204" pitchFamily="34" charset="0"/>
              </a:defRPr>
            </a:lvl1pPr>
          </a:lstStyle>
          <a:p>
            <a:pPr lvl="0"/>
            <a:r>
              <a:rPr lang="de-DE" dirty="0"/>
              <a:t>Dritte Zeile</a:t>
            </a:r>
            <a:endParaRPr lang="de-CH" dirty="0"/>
          </a:p>
        </p:txBody>
      </p:sp>
      <p:sp>
        <p:nvSpPr>
          <p:cNvPr id="16" name="Textplatzhalter 15">
            <a:extLst>
              <a:ext uri="{FF2B5EF4-FFF2-40B4-BE49-F238E27FC236}">
                <a16:creationId xmlns:a16="http://schemas.microsoft.com/office/drawing/2014/main" id="{FCFCD18F-8860-49A7-BE8F-5E494B06D589}"/>
              </a:ext>
            </a:extLst>
          </p:cNvPr>
          <p:cNvSpPr>
            <a:spLocks noGrp="1"/>
          </p:cNvSpPr>
          <p:nvPr>
            <p:ph type="body" sz="quarter" idx="15" hasCustomPrompt="1"/>
          </p:nvPr>
        </p:nvSpPr>
        <p:spPr>
          <a:xfrm>
            <a:off x="544710" y="6280474"/>
            <a:ext cx="5551290" cy="180000"/>
          </a:xfrm>
        </p:spPr>
        <p:txBody>
          <a:bodyPr anchor="b"/>
          <a:lstStyle>
            <a:lvl1pPr>
              <a:defRPr sz="1200" b="1"/>
            </a:lvl1pPr>
          </a:lstStyle>
          <a:p>
            <a:pPr lvl="0"/>
            <a:r>
              <a:rPr lang="de-DE" dirty="0"/>
              <a:t>Ort, Datum</a:t>
            </a:r>
            <a:endParaRPr lang="de-CH" dirty="0"/>
          </a:p>
        </p:txBody>
      </p:sp>
      <p:pic>
        <p:nvPicPr>
          <p:cNvPr id="45" name="Grafik 44">
            <a:extLst>
              <a:ext uri="{FF2B5EF4-FFF2-40B4-BE49-F238E27FC236}">
                <a16:creationId xmlns:a16="http://schemas.microsoft.com/office/drawing/2014/main" id="{C42A2B5E-0B14-46DC-9BAA-BE952AEBC65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059754" y="188378"/>
            <a:ext cx="2952000" cy="575777"/>
          </a:xfrm>
          <a:prstGeom prst="rect">
            <a:avLst/>
          </a:prstGeom>
        </p:spPr>
      </p:pic>
      <p:sp>
        <p:nvSpPr>
          <p:cNvPr id="50" name="Textplatzhalter 49">
            <a:extLst>
              <a:ext uri="{FF2B5EF4-FFF2-40B4-BE49-F238E27FC236}">
                <a16:creationId xmlns:a16="http://schemas.microsoft.com/office/drawing/2014/main" id="{00250F96-9847-45BC-A729-C704D0B2FDD6}"/>
              </a:ext>
            </a:extLst>
          </p:cNvPr>
          <p:cNvSpPr>
            <a:spLocks noGrp="1"/>
          </p:cNvSpPr>
          <p:nvPr>
            <p:ph type="body" sz="quarter" idx="17" hasCustomPrompt="1"/>
          </p:nvPr>
        </p:nvSpPr>
        <p:spPr>
          <a:xfrm>
            <a:off x="1728682" y="4698815"/>
            <a:ext cx="3410645" cy="627398"/>
          </a:xfrm>
          <a:blipFill>
            <a:blip r:embed="rId3">
              <a:alphaModFix amt="90000"/>
            </a:blip>
            <a:stretch>
              <a:fillRect/>
            </a:stretch>
          </a:blipFill>
        </p:spPr>
        <p:txBody>
          <a:bodyPr/>
          <a:lstStyle>
            <a:lvl1pPr>
              <a:defRPr sz="100"/>
            </a:lvl1pPr>
          </a:lstStyle>
          <a:p>
            <a:pPr lvl="0"/>
            <a:r>
              <a:rPr lang="de-DE" dirty="0"/>
              <a:t> </a:t>
            </a:r>
            <a:endParaRPr lang="de-CH" dirty="0"/>
          </a:p>
        </p:txBody>
      </p:sp>
      <p:sp>
        <p:nvSpPr>
          <p:cNvPr id="51" name="Textfeld 50">
            <a:extLst>
              <a:ext uri="{FF2B5EF4-FFF2-40B4-BE49-F238E27FC236}">
                <a16:creationId xmlns:a16="http://schemas.microsoft.com/office/drawing/2014/main" id="{E275AA3F-C060-4903-B1BB-054F26DF6CDF}"/>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38918866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nhalt und vier Bilder">
    <p:spTree>
      <p:nvGrpSpPr>
        <p:cNvPr id="1" name=""/>
        <p:cNvGrpSpPr/>
        <p:nvPr/>
      </p:nvGrpSpPr>
      <p:grpSpPr>
        <a:xfrm>
          <a:off x="0" y="0"/>
          <a:ext cx="0" cy="0"/>
          <a:chOff x="0" y="0"/>
          <a:chExt cx="0" cy="0"/>
        </a:xfrm>
      </p:grpSpPr>
      <p:sp>
        <p:nvSpPr>
          <p:cNvPr id="16" name="Bildplatzhalter 4">
            <a:extLst>
              <a:ext uri="{FF2B5EF4-FFF2-40B4-BE49-F238E27FC236}">
                <a16:creationId xmlns:a16="http://schemas.microsoft.com/office/drawing/2014/main" id="{B6650C98-5AC8-41C1-B3D6-8F726230B02B}"/>
              </a:ext>
            </a:extLst>
          </p:cNvPr>
          <p:cNvSpPr>
            <a:spLocks noGrp="1"/>
          </p:cNvSpPr>
          <p:nvPr>
            <p:ph type="pic" sz="quarter" idx="19"/>
          </p:nvPr>
        </p:nvSpPr>
        <p:spPr>
          <a:xfrm>
            <a:off x="9284575" y="1491541"/>
            <a:ext cx="1807754" cy="1670011"/>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17" name="Bildplatzhalter 4">
            <a:extLst>
              <a:ext uri="{FF2B5EF4-FFF2-40B4-BE49-F238E27FC236}">
                <a16:creationId xmlns:a16="http://schemas.microsoft.com/office/drawing/2014/main" id="{DBF4B401-F720-435B-81F4-5DC47C0A85C5}"/>
              </a:ext>
            </a:extLst>
          </p:cNvPr>
          <p:cNvSpPr>
            <a:spLocks noGrp="1"/>
          </p:cNvSpPr>
          <p:nvPr>
            <p:ph type="pic" sz="quarter" idx="20"/>
          </p:nvPr>
        </p:nvSpPr>
        <p:spPr>
          <a:xfrm>
            <a:off x="9286243" y="3533134"/>
            <a:ext cx="2308901" cy="1851665"/>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18" name="Bildplatzhalter 4">
            <a:extLst>
              <a:ext uri="{FF2B5EF4-FFF2-40B4-BE49-F238E27FC236}">
                <a16:creationId xmlns:a16="http://schemas.microsoft.com/office/drawing/2014/main" id="{E80DDB86-F54D-484F-B857-9F930DB6D996}"/>
              </a:ext>
            </a:extLst>
          </p:cNvPr>
          <p:cNvSpPr>
            <a:spLocks noGrp="1"/>
          </p:cNvSpPr>
          <p:nvPr>
            <p:ph type="pic" sz="quarter" idx="21"/>
          </p:nvPr>
        </p:nvSpPr>
        <p:spPr>
          <a:xfrm>
            <a:off x="7189694" y="4761148"/>
            <a:ext cx="1792941" cy="1445428"/>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2" name="Titel 1"/>
          <p:cNvSpPr>
            <a:spLocks noGrp="1"/>
          </p:cNvSpPr>
          <p:nvPr>
            <p:ph type="title"/>
          </p:nvPr>
        </p:nvSpPr>
        <p:spPr>
          <a:xfrm>
            <a:off x="541087" y="1336369"/>
            <a:ext cx="5374644" cy="371699"/>
          </a:xfrm>
        </p:spPr>
        <p:txBody>
          <a:bodyPr/>
          <a:lstStyle/>
          <a:p>
            <a:r>
              <a:rPr lang="de-DE"/>
              <a:t>Mastertitelformat bearbeiten</a:t>
            </a:r>
            <a:endParaRPr lang="de-CH" dirty="0"/>
          </a:p>
        </p:txBody>
      </p:sp>
      <p:sp>
        <p:nvSpPr>
          <p:cNvPr id="3" name="Inhaltsplatzhalter 2"/>
          <p:cNvSpPr>
            <a:spLocks noGrp="1"/>
          </p:cNvSpPr>
          <p:nvPr>
            <p:ph idx="1" hasCustomPrompt="1"/>
          </p:nvPr>
        </p:nvSpPr>
        <p:spPr>
          <a:xfrm>
            <a:off x="541087"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CF0D09E5-44D9-4D43-BE60-2F6EC520A752}"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8" name="Textplatzhalter 7">
            <a:extLst>
              <a:ext uri="{FF2B5EF4-FFF2-40B4-BE49-F238E27FC236}">
                <a16:creationId xmlns:a16="http://schemas.microsoft.com/office/drawing/2014/main" id="{8DCAE202-A978-439B-BE21-9F3BAC326CBE}"/>
              </a:ext>
            </a:extLst>
          </p:cNvPr>
          <p:cNvSpPr>
            <a:spLocks noGrp="1"/>
          </p:cNvSpPr>
          <p:nvPr>
            <p:ph type="body" sz="quarter" idx="13" hasCustomPrompt="1"/>
          </p:nvPr>
        </p:nvSpPr>
        <p:spPr>
          <a:xfrm>
            <a:off x="541338" y="1818837"/>
            <a:ext cx="5374643" cy="323850"/>
          </a:xfrm>
        </p:spPr>
        <p:txBody>
          <a:bodyPr/>
          <a:lstStyle>
            <a:lvl1pPr>
              <a:defRPr sz="2000">
                <a:solidFill>
                  <a:schemeClr val="accent1"/>
                </a:solidFill>
              </a:defRPr>
            </a:lvl1pPr>
          </a:lstStyle>
          <a:p>
            <a:pPr lvl="0"/>
            <a:r>
              <a:rPr lang="de-DE" dirty="0"/>
              <a:t>Untertitel hinzufügen</a:t>
            </a:r>
            <a:endParaRPr lang="de-CH" dirty="0"/>
          </a:p>
        </p:txBody>
      </p:sp>
      <p:sp>
        <p:nvSpPr>
          <p:cNvPr id="11" name="Bildplatzhalter 4">
            <a:extLst>
              <a:ext uri="{FF2B5EF4-FFF2-40B4-BE49-F238E27FC236}">
                <a16:creationId xmlns:a16="http://schemas.microsoft.com/office/drawing/2014/main" id="{F40B6044-663F-4E59-9D91-6DCF5B9EB0E3}"/>
              </a:ext>
            </a:extLst>
          </p:cNvPr>
          <p:cNvSpPr>
            <a:spLocks noGrp="1"/>
          </p:cNvSpPr>
          <p:nvPr>
            <p:ph type="pic" sz="quarter" idx="14"/>
          </p:nvPr>
        </p:nvSpPr>
        <p:spPr>
          <a:xfrm>
            <a:off x="6672064" y="2435282"/>
            <a:ext cx="2310571" cy="1855824"/>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13" name="Textplatzhalter 12">
            <a:extLst>
              <a:ext uri="{FF2B5EF4-FFF2-40B4-BE49-F238E27FC236}">
                <a16:creationId xmlns:a16="http://schemas.microsoft.com/office/drawing/2014/main" id="{51F8BA4A-D427-4B17-B594-06CC7AFAA2C7}"/>
              </a:ext>
            </a:extLst>
          </p:cNvPr>
          <p:cNvSpPr>
            <a:spLocks noGrp="1"/>
          </p:cNvSpPr>
          <p:nvPr>
            <p:ph type="body" sz="quarter" idx="15" hasCustomPrompt="1"/>
          </p:nvPr>
        </p:nvSpPr>
        <p:spPr>
          <a:xfrm>
            <a:off x="7140116" y="2144126"/>
            <a:ext cx="1440160" cy="580413"/>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
        <p:nvSpPr>
          <p:cNvPr id="12" name="Textplatzhalter 12">
            <a:extLst>
              <a:ext uri="{FF2B5EF4-FFF2-40B4-BE49-F238E27FC236}">
                <a16:creationId xmlns:a16="http://schemas.microsoft.com/office/drawing/2014/main" id="{1BD14C75-0D5A-49C8-9CA3-2A8CD46E44BA}"/>
              </a:ext>
            </a:extLst>
          </p:cNvPr>
          <p:cNvSpPr>
            <a:spLocks noGrp="1"/>
          </p:cNvSpPr>
          <p:nvPr>
            <p:ph type="body" sz="quarter" idx="16" hasCustomPrompt="1"/>
          </p:nvPr>
        </p:nvSpPr>
        <p:spPr>
          <a:xfrm>
            <a:off x="9516380" y="1201336"/>
            <a:ext cx="1440160" cy="580413"/>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
        <p:nvSpPr>
          <p:cNvPr id="14" name="Textplatzhalter 12">
            <a:extLst>
              <a:ext uri="{FF2B5EF4-FFF2-40B4-BE49-F238E27FC236}">
                <a16:creationId xmlns:a16="http://schemas.microsoft.com/office/drawing/2014/main" id="{92ED670E-9BF7-4C70-A882-EFFDBA3B35DF}"/>
              </a:ext>
            </a:extLst>
          </p:cNvPr>
          <p:cNvSpPr>
            <a:spLocks noGrp="1"/>
          </p:cNvSpPr>
          <p:nvPr>
            <p:ph type="body" sz="quarter" idx="17" hasCustomPrompt="1"/>
          </p:nvPr>
        </p:nvSpPr>
        <p:spPr>
          <a:xfrm>
            <a:off x="9696400" y="3284984"/>
            <a:ext cx="1440160" cy="580413"/>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
        <p:nvSpPr>
          <p:cNvPr id="15" name="Textplatzhalter 12">
            <a:extLst>
              <a:ext uri="{FF2B5EF4-FFF2-40B4-BE49-F238E27FC236}">
                <a16:creationId xmlns:a16="http://schemas.microsoft.com/office/drawing/2014/main" id="{545DF5F8-3B7B-427D-AB39-CF8AD2F80CC6}"/>
              </a:ext>
            </a:extLst>
          </p:cNvPr>
          <p:cNvSpPr>
            <a:spLocks noGrp="1"/>
          </p:cNvSpPr>
          <p:nvPr>
            <p:ph type="body" sz="quarter" idx="18" hasCustomPrompt="1"/>
          </p:nvPr>
        </p:nvSpPr>
        <p:spPr>
          <a:xfrm>
            <a:off x="7456494" y="4448208"/>
            <a:ext cx="1440160" cy="580413"/>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Tree>
    <p:extLst>
      <p:ext uri="{BB962C8B-B14F-4D97-AF65-F5344CB8AC3E}">
        <p14:creationId xmlns:p14="http://schemas.microsoft.com/office/powerpoint/2010/main" val="2462364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chlussfolie &quot;Baue Deine Zukunft&quot;">
    <p:spTree>
      <p:nvGrpSpPr>
        <p:cNvPr id="1" name=""/>
        <p:cNvGrpSpPr/>
        <p:nvPr/>
      </p:nvGrpSpPr>
      <p:grpSpPr>
        <a:xfrm>
          <a:off x="0" y="0"/>
          <a:ext cx="0" cy="0"/>
          <a:chOff x="0" y="0"/>
          <a:chExt cx="0" cy="0"/>
        </a:xfrm>
      </p:grpSpPr>
      <p:sp>
        <p:nvSpPr>
          <p:cNvPr id="46" name="Rechteck 45">
            <a:extLst>
              <a:ext uri="{FF2B5EF4-FFF2-40B4-BE49-F238E27FC236}">
                <a16:creationId xmlns:a16="http://schemas.microsoft.com/office/drawing/2014/main" id="{C7FB25F4-1BFC-4E33-A6D1-5B1C1E864EE9}"/>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Freihandform: Form 14">
            <a:extLst>
              <a:ext uri="{FF2B5EF4-FFF2-40B4-BE49-F238E27FC236}">
                <a16:creationId xmlns:a16="http://schemas.microsoft.com/office/drawing/2014/main" id="{73E8DC43-0564-4A48-8EDD-6BCF800C5AB2}"/>
              </a:ext>
            </a:extLst>
          </p:cNvPr>
          <p:cNvSpPr/>
          <p:nvPr userDrawn="1"/>
        </p:nvSpPr>
        <p:spPr>
          <a:xfrm>
            <a:off x="169187" y="935416"/>
            <a:ext cx="11844829" cy="5745711"/>
          </a:xfrm>
          <a:custGeom>
            <a:avLst/>
            <a:gdLst>
              <a:gd name="connsiteX0" fmla="*/ 0 w 11844829"/>
              <a:gd name="connsiteY0" fmla="*/ 0 h 5745711"/>
              <a:gd name="connsiteX1" fmla="*/ 8340917 w 11844829"/>
              <a:gd name="connsiteY1" fmla="*/ 0 h 5745711"/>
              <a:gd name="connsiteX2" fmla="*/ 8231070 w 11844829"/>
              <a:gd name="connsiteY2" fmla="*/ 231775 h 5745711"/>
              <a:gd name="connsiteX3" fmla="*/ 8345693 w 11844829"/>
              <a:gd name="connsiteY3" fmla="*/ 231775 h 5745711"/>
              <a:gd name="connsiteX4" fmla="*/ 8456495 w 11844829"/>
              <a:gd name="connsiteY4" fmla="*/ 0 h 5745711"/>
              <a:gd name="connsiteX5" fmla="*/ 8602222 w 11844829"/>
              <a:gd name="connsiteY5" fmla="*/ 0 h 5745711"/>
              <a:gd name="connsiteX6" fmla="*/ 8491420 w 11844829"/>
              <a:gd name="connsiteY6" fmla="*/ 231775 h 5745711"/>
              <a:gd name="connsiteX7" fmla="*/ 8606998 w 11844829"/>
              <a:gd name="connsiteY7" fmla="*/ 231775 h 5745711"/>
              <a:gd name="connsiteX8" fmla="*/ 8716845 w 11844829"/>
              <a:gd name="connsiteY8" fmla="*/ 0 h 5745711"/>
              <a:gd name="connsiteX9" fmla="*/ 8861617 w 11844829"/>
              <a:gd name="connsiteY9" fmla="*/ 0 h 5745711"/>
              <a:gd name="connsiteX10" fmla="*/ 8751770 w 11844829"/>
              <a:gd name="connsiteY10" fmla="*/ 231775 h 5745711"/>
              <a:gd name="connsiteX11" fmla="*/ 8866393 w 11844829"/>
              <a:gd name="connsiteY11" fmla="*/ 231775 h 5745711"/>
              <a:gd name="connsiteX12" fmla="*/ 8977195 w 11844829"/>
              <a:gd name="connsiteY12" fmla="*/ 0 h 5745711"/>
              <a:gd name="connsiteX13" fmla="*/ 9122455 w 11844829"/>
              <a:gd name="connsiteY13" fmla="*/ 0 h 5745711"/>
              <a:gd name="connsiteX14" fmla="*/ 9012120 w 11844829"/>
              <a:gd name="connsiteY14" fmla="*/ 231775 h 5745711"/>
              <a:gd name="connsiteX15" fmla="*/ 9127210 w 11844829"/>
              <a:gd name="connsiteY15" fmla="*/ 231775 h 5745711"/>
              <a:gd name="connsiteX16" fmla="*/ 9237545 w 11844829"/>
              <a:gd name="connsiteY16" fmla="*/ 0 h 5745711"/>
              <a:gd name="connsiteX17" fmla="*/ 9382317 w 11844829"/>
              <a:gd name="connsiteY17" fmla="*/ 0 h 5745711"/>
              <a:gd name="connsiteX18" fmla="*/ 9272470 w 11844829"/>
              <a:gd name="connsiteY18" fmla="*/ 231775 h 5745711"/>
              <a:gd name="connsiteX19" fmla="*/ 9387093 w 11844829"/>
              <a:gd name="connsiteY19" fmla="*/ 231775 h 5745711"/>
              <a:gd name="connsiteX20" fmla="*/ 9497895 w 11844829"/>
              <a:gd name="connsiteY20" fmla="*/ 0 h 5745711"/>
              <a:gd name="connsiteX21" fmla="*/ 9643155 w 11844829"/>
              <a:gd name="connsiteY21" fmla="*/ 0 h 5745711"/>
              <a:gd name="connsiteX22" fmla="*/ 9532820 w 11844829"/>
              <a:gd name="connsiteY22" fmla="*/ 231775 h 5745711"/>
              <a:gd name="connsiteX23" fmla="*/ 9647910 w 11844829"/>
              <a:gd name="connsiteY23" fmla="*/ 231775 h 5745711"/>
              <a:gd name="connsiteX24" fmla="*/ 9758245 w 11844829"/>
              <a:gd name="connsiteY24" fmla="*/ 0 h 5745711"/>
              <a:gd name="connsiteX25" fmla="*/ 9903972 w 11844829"/>
              <a:gd name="connsiteY25" fmla="*/ 0 h 5745711"/>
              <a:gd name="connsiteX26" fmla="*/ 9793170 w 11844829"/>
              <a:gd name="connsiteY26" fmla="*/ 231775 h 5745711"/>
              <a:gd name="connsiteX27" fmla="*/ 9907793 w 11844829"/>
              <a:gd name="connsiteY27" fmla="*/ 231775 h 5745711"/>
              <a:gd name="connsiteX28" fmla="*/ 10018595 w 11844829"/>
              <a:gd name="connsiteY28" fmla="*/ 0 h 5745711"/>
              <a:gd name="connsiteX29" fmla="*/ 10163855 w 11844829"/>
              <a:gd name="connsiteY29" fmla="*/ 0 h 5745711"/>
              <a:gd name="connsiteX30" fmla="*/ 10053520 w 11844829"/>
              <a:gd name="connsiteY30" fmla="*/ 231775 h 5745711"/>
              <a:gd name="connsiteX31" fmla="*/ 10168610 w 11844829"/>
              <a:gd name="connsiteY31" fmla="*/ 231775 h 5745711"/>
              <a:gd name="connsiteX32" fmla="*/ 10278945 w 11844829"/>
              <a:gd name="connsiteY32" fmla="*/ 0 h 5745711"/>
              <a:gd name="connsiteX33" fmla="*/ 10424672 w 11844829"/>
              <a:gd name="connsiteY33" fmla="*/ 0 h 5745711"/>
              <a:gd name="connsiteX34" fmla="*/ 10313870 w 11844829"/>
              <a:gd name="connsiteY34" fmla="*/ 231775 h 5745711"/>
              <a:gd name="connsiteX35" fmla="*/ 10429448 w 11844829"/>
              <a:gd name="connsiteY35" fmla="*/ 231775 h 5745711"/>
              <a:gd name="connsiteX36" fmla="*/ 10539295 w 11844829"/>
              <a:gd name="connsiteY36" fmla="*/ 0 h 5745711"/>
              <a:gd name="connsiteX37" fmla="*/ 10684555 w 11844829"/>
              <a:gd name="connsiteY37" fmla="*/ 0 h 5745711"/>
              <a:gd name="connsiteX38" fmla="*/ 10574220 w 11844829"/>
              <a:gd name="connsiteY38" fmla="*/ 231775 h 5745711"/>
              <a:gd name="connsiteX39" fmla="*/ 10689310 w 11844829"/>
              <a:gd name="connsiteY39" fmla="*/ 231775 h 5745711"/>
              <a:gd name="connsiteX40" fmla="*/ 10799645 w 11844829"/>
              <a:gd name="connsiteY40" fmla="*/ 0 h 5745711"/>
              <a:gd name="connsiteX41" fmla="*/ 10945372 w 11844829"/>
              <a:gd name="connsiteY41" fmla="*/ 0 h 5745711"/>
              <a:gd name="connsiteX42" fmla="*/ 10834570 w 11844829"/>
              <a:gd name="connsiteY42" fmla="*/ 231775 h 5745711"/>
              <a:gd name="connsiteX43" fmla="*/ 10950148 w 11844829"/>
              <a:gd name="connsiteY43" fmla="*/ 231775 h 5745711"/>
              <a:gd name="connsiteX44" fmla="*/ 11059995 w 11844829"/>
              <a:gd name="connsiteY44" fmla="*/ 0 h 5745711"/>
              <a:gd name="connsiteX45" fmla="*/ 11204766 w 11844829"/>
              <a:gd name="connsiteY45" fmla="*/ 0 h 5745711"/>
              <a:gd name="connsiteX46" fmla="*/ 11094919 w 11844829"/>
              <a:gd name="connsiteY46" fmla="*/ 231775 h 5745711"/>
              <a:gd name="connsiteX47" fmla="*/ 11209542 w 11844829"/>
              <a:gd name="connsiteY47" fmla="*/ 231775 h 5745711"/>
              <a:gd name="connsiteX48" fmla="*/ 11320344 w 11844829"/>
              <a:gd name="connsiteY48" fmla="*/ 0 h 5745711"/>
              <a:gd name="connsiteX49" fmla="*/ 11466071 w 11844829"/>
              <a:gd name="connsiteY49" fmla="*/ 0 h 5745711"/>
              <a:gd name="connsiteX50" fmla="*/ 11355269 w 11844829"/>
              <a:gd name="connsiteY50" fmla="*/ 231775 h 5745711"/>
              <a:gd name="connsiteX51" fmla="*/ 11470847 w 11844829"/>
              <a:gd name="connsiteY51" fmla="*/ 231775 h 5745711"/>
              <a:gd name="connsiteX52" fmla="*/ 11580694 w 11844829"/>
              <a:gd name="connsiteY52" fmla="*/ 0 h 5745711"/>
              <a:gd name="connsiteX53" fmla="*/ 11725466 w 11844829"/>
              <a:gd name="connsiteY53" fmla="*/ 0 h 5745711"/>
              <a:gd name="connsiteX54" fmla="*/ 11615619 w 11844829"/>
              <a:gd name="connsiteY54" fmla="*/ 231775 h 5745711"/>
              <a:gd name="connsiteX55" fmla="*/ 11730242 w 11844829"/>
              <a:gd name="connsiteY55" fmla="*/ 231775 h 5745711"/>
              <a:gd name="connsiteX56" fmla="*/ 11841044 w 11844829"/>
              <a:gd name="connsiteY56" fmla="*/ 0 h 5745711"/>
              <a:gd name="connsiteX57" fmla="*/ 11844829 w 11844829"/>
              <a:gd name="connsiteY57" fmla="*/ 0 h 5745711"/>
              <a:gd name="connsiteX58" fmla="*/ 11844829 w 11844829"/>
              <a:gd name="connsiteY58" fmla="*/ 5745711 h 5745711"/>
              <a:gd name="connsiteX59" fmla="*/ 0 w 11844829"/>
              <a:gd name="connsiteY59" fmla="*/ 5745711 h 57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44829" h="5745711">
                <a:moveTo>
                  <a:pt x="0" y="0"/>
                </a:moveTo>
                <a:lnTo>
                  <a:pt x="8340917" y="0"/>
                </a:lnTo>
                <a:lnTo>
                  <a:pt x="8231070" y="231775"/>
                </a:lnTo>
                <a:lnTo>
                  <a:pt x="8345693" y="231775"/>
                </a:lnTo>
                <a:lnTo>
                  <a:pt x="8456495" y="0"/>
                </a:lnTo>
                <a:lnTo>
                  <a:pt x="8602222" y="0"/>
                </a:lnTo>
                <a:lnTo>
                  <a:pt x="8491420" y="231775"/>
                </a:lnTo>
                <a:lnTo>
                  <a:pt x="8606998" y="231775"/>
                </a:lnTo>
                <a:lnTo>
                  <a:pt x="8716845" y="0"/>
                </a:lnTo>
                <a:lnTo>
                  <a:pt x="8861617" y="0"/>
                </a:lnTo>
                <a:lnTo>
                  <a:pt x="8751770" y="231775"/>
                </a:lnTo>
                <a:lnTo>
                  <a:pt x="8866393" y="231775"/>
                </a:lnTo>
                <a:lnTo>
                  <a:pt x="8977195" y="0"/>
                </a:lnTo>
                <a:lnTo>
                  <a:pt x="9122455" y="0"/>
                </a:lnTo>
                <a:lnTo>
                  <a:pt x="9012120" y="231775"/>
                </a:lnTo>
                <a:lnTo>
                  <a:pt x="9127210" y="231775"/>
                </a:lnTo>
                <a:lnTo>
                  <a:pt x="9237545" y="0"/>
                </a:lnTo>
                <a:lnTo>
                  <a:pt x="9382317" y="0"/>
                </a:lnTo>
                <a:lnTo>
                  <a:pt x="9272470" y="231775"/>
                </a:lnTo>
                <a:lnTo>
                  <a:pt x="9387093" y="231775"/>
                </a:lnTo>
                <a:lnTo>
                  <a:pt x="9497895" y="0"/>
                </a:lnTo>
                <a:lnTo>
                  <a:pt x="9643155" y="0"/>
                </a:lnTo>
                <a:lnTo>
                  <a:pt x="9532820" y="231775"/>
                </a:lnTo>
                <a:lnTo>
                  <a:pt x="9647910" y="231775"/>
                </a:lnTo>
                <a:lnTo>
                  <a:pt x="9758245" y="0"/>
                </a:lnTo>
                <a:lnTo>
                  <a:pt x="9903972" y="0"/>
                </a:lnTo>
                <a:lnTo>
                  <a:pt x="9793170" y="231775"/>
                </a:lnTo>
                <a:lnTo>
                  <a:pt x="9907793" y="231775"/>
                </a:lnTo>
                <a:lnTo>
                  <a:pt x="10018595" y="0"/>
                </a:lnTo>
                <a:lnTo>
                  <a:pt x="10163855" y="0"/>
                </a:lnTo>
                <a:lnTo>
                  <a:pt x="10053520" y="231775"/>
                </a:lnTo>
                <a:lnTo>
                  <a:pt x="10168610" y="231775"/>
                </a:lnTo>
                <a:lnTo>
                  <a:pt x="10278945" y="0"/>
                </a:lnTo>
                <a:lnTo>
                  <a:pt x="10424672" y="0"/>
                </a:lnTo>
                <a:lnTo>
                  <a:pt x="10313870" y="231775"/>
                </a:lnTo>
                <a:lnTo>
                  <a:pt x="10429448" y="231775"/>
                </a:lnTo>
                <a:lnTo>
                  <a:pt x="10539295" y="0"/>
                </a:lnTo>
                <a:lnTo>
                  <a:pt x="10684555" y="0"/>
                </a:lnTo>
                <a:lnTo>
                  <a:pt x="10574220" y="231775"/>
                </a:lnTo>
                <a:lnTo>
                  <a:pt x="10689310" y="231775"/>
                </a:lnTo>
                <a:lnTo>
                  <a:pt x="10799645" y="0"/>
                </a:lnTo>
                <a:lnTo>
                  <a:pt x="10945372" y="0"/>
                </a:lnTo>
                <a:lnTo>
                  <a:pt x="10834570" y="231775"/>
                </a:lnTo>
                <a:lnTo>
                  <a:pt x="10950148" y="231775"/>
                </a:lnTo>
                <a:lnTo>
                  <a:pt x="11059995" y="0"/>
                </a:lnTo>
                <a:lnTo>
                  <a:pt x="11204766" y="0"/>
                </a:lnTo>
                <a:lnTo>
                  <a:pt x="11094919" y="231775"/>
                </a:lnTo>
                <a:lnTo>
                  <a:pt x="11209542" y="231775"/>
                </a:lnTo>
                <a:lnTo>
                  <a:pt x="11320344" y="0"/>
                </a:lnTo>
                <a:lnTo>
                  <a:pt x="11466071" y="0"/>
                </a:lnTo>
                <a:lnTo>
                  <a:pt x="11355269" y="231775"/>
                </a:lnTo>
                <a:lnTo>
                  <a:pt x="11470847" y="231775"/>
                </a:lnTo>
                <a:lnTo>
                  <a:pt x="11580694" y="0"/>
                </a:lnTo>
                <a:lnTo>
                  <a:pt x="11725466" y="0"/>
                </a:lnTo>
                <a:lnTo>
                  <a:pt x="11615619" y="231775"/>
                </a:lnTo>
                <a:lnTo>
                  <a:pt x="11730242" y="231775"/>
                </a:lnTo>
                <a:lnTo>
                  <a:pt x="11841044" y="0"/>
                </a:lnTo>
                <a:lnTo>
                  <a:pt x="11844829" y="0"/>
                </a:lnTo>
                <a:lnTo>
                  <a:pt x="11844829" y="5745711"/>
                </a:lnTo>
                <a:lnTo>
                  <a:pt x="0" y="57457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CH"/>
          </a:p>
        </p:txBody>
      </p:sp>
      <p:sp>
        <p:nvSpPr>
          <p:cNvPr id="2" name="Titel 1"/>
          <p:cNvSpPr>
            <a:spLocks noGrp="1"/>
          </p:cNvSpPr>
          <p:nvPr>
            <p:ph type="ctrTitle" hasCustomPrompt="1"/>
          </p:nvPr>
        </p:nvSpPr>
        <p:spPr>
          <a:xfrm>
            <a:off x="3141158" y="4257092"/>
            <a:ext cx="6204809" cy="657479"/>
          </a:xfrm>
          <a:solidFill>
            <a:schemeClr val="accent1"/>
          </a:solidFill>
          <a:ln>
            <a:solidFill>
              <a:schemeClr val="accent1"/>
            </a:solidFill>
          </a:ln>
        </p:spPr>
        <p:txBody>
          <a:bodyPr wrap="none" lIns="126000" tIns="36000" rIns="126000" bIns="36000" anchor="b">
            <a:spAutoFit/>
          </a:bodyPr>
          <a:lstStyle>
            <a:lvl1pPr algn="ctr">
              <a:lnSpc>
                <a:spcPct val="95000"/>
              </a:lnSpc>
              <a:defRPr sz="4000" cap="all" baseline="0">
                <a:solidFill>
                  <a:schemeClr val="bg1"/>
                </a:solidFill>
                <a:latin typeface="Arial Narrow" panose="020B0606020202030204" pitchFamily="34" charset="0"/>
              </a:defRPr>
            </a:lvl1pPr>
          </a:lstStyle>
          <a:p>
            <a:r>
              <a:rPr lang="de-CH" dirty="0"/>
              <a:t>Schlusstext hinzufügen</a:t>
            </a:r>
          </a:p>
        </p:txBody>
      </p:sp>
      <p:sp>
        <p:nvSpPr>
          <p:cNvPr id="4" name="Datumsplatzhalter 3">
            <a:extLst>
              <a:ext uri="{FF2B5EF4-FFF2-40B4-BE49-F238E27FC236}">
                <a16:creationId xmlns:a16="http://schemas.microsoft.com/office/drawing/2014/main" id="{E22D3C48-FDED-470C-908E-96B5A0DDFDE7}"/>
              </a:ext>
            </a:extLst>
          </p:cNvPr>
          <p:cNvSpPr>
            <a:spLocks noGrp="1"/>
          </p:cNvSpPr>
          <p:nvPr>
            <p:ph type="dt" sz="half" idx="10"/>
          </p:nvPr>
        </p:nvSpPr>
        <p:spPr>
          <a:xfrm rot="5400000">
            <a:off x="11514684" y="702000"/>
            <a:ext cx="1440000" cy="36000"/>
          </a:xfrm>
        </p:spPr>
        <p:txBody>
          <a:bodyPr/>
          <a:lstStyle>
            <a:lvl1pPr>
              <a:defRPr sz="100">
                <a:solidFill>
                  <a:schemeClr val="bg1">
                    <a:lumMod val="95000"/>
                  </a:schemeClr>
                </a:solidFill>
              </a:defRPr>
            </a:lvl1pPr>
          </a:lstStyle>
          <a:p>
            <a:fld id="{E5FFCD49-6F41-444F-ABA3-E2AB20CF640A}" type="datetime1">
              <a:rPr lang="de-CH" smtClean="0"/>
              <a:t>01.03.2023</a:t>
            </a:fld>
            <a:endParaRPr lang="de-CH" dirty="0"/>
          </a:p>
        </p:txBody>
      </p:sp>
      <p:sp>
        <p:nvSpPr>
          <p:cNvPr id="6" name="Fußzeilenplatzhalter 5">
            <a:extLst>
              <a:ext uri="{FF2B5EF4-FFF2-40B4-BE49-F238E27FC236}">
                <a16:creationId xmlns:a16="http://schemas.microsoft.com/office/drawing/2014/main" id="{198B2F51-FE27-4B05-A169-62F7E9E34421}"/>
              </a:ext>
            </a:extLst>
          </p:cNvPr>
          <p:cNvSpPr>
            <a:spLocks noGrp="1"/>
          </p:cNvSpPr>
          <p:nvPr>
            <p:ph type="ftr" sz="quarter" idx="11"/>
          </p:nvPr>
        </p:nvSpPr>
        <p:spPr>
          <a:xfrm rot="5400000">
            <a:off x="11514684" y="702000"/>
            <a:ext cx="1440000" cy="36000"/>
          </a:xfrm>
        </p:spPr>
        <p:txBody>
          <a:bodyPr/>
          <a:lstStyle>
            <a:lvl1pPr>
              <a:defRPr sz="100">
                <a:solidFill>
                  <a:schemeClr val="bg1">
                    <a:lumMod val="95000"/>
                  </a:schemeClr>
                </a:solidFill>
              </a:defRPr>
            </a:lvl1pPr>
          </a:lstStyle>
          <a:p>
            <a:r>
              <a:rPr lang="de-CH"/>
              <a:t>Fusszeile (Ändern über «Einfügen &gt; Kopf- und Fusszeile») </a:t>
            </a:r>
            <a:endParaRPr lang="de-CH" dirty="0"/>
          </a:p>
        </p:txBody>
      </p:sp>
      <p:sp>
        <p:nvSpPr>
          <p:cNvPr id="8" name="Foliennummernplatzhalter 7">
            <a:extLst>
              <a:ext uri="{FF2B5EF4-FFF2-40B4-BE49-F238E27FC236}">
                <a16:creationId xmlns:a16="http://schemas.microsoft.com/office/drawing/2014/main" id="{CD7C1A0D-0D46-4AD6-A4E0-C34A72CE2E1A}"/>
              </a:ext>
            </a:extLst>
          </p:cNvPr>
          <p:cNvSpPr>
            <a:spLocks noGrp="1"/>
          </p:cNvSpPr>
          <p:nvPr>
            <p:ph type="sldNum" sz="quarter" idx="12"/>
          </p:nvPr>
        </p:nvSpPr>
        <p:spPr>
          <a:xfrm rot="5400000">
            <a:off x="11514684" y="702000"/>
            <a:ext cx="1440000" cy="36000"/>
          </a:xfrm>
        </p:spPr>
        <p:txBody>
          <a:bodyPr/>
          <a:lstStyle>
            <a:lvl1pPr>
              <a:defRPr sz="100">
                <a:solidFill>
                  <a:schemeClr val="bg1">
                    <a:lumMod val="95000"/>
                  </a:schemeClr>
                </a:solidFill>
              </a:defRPr>
            </a:lvl1pPr>
          </a:lstStyle>
          <a:p>
            <a:fld id="{442AD375-037F-43D0-B059-5172DA06796A}" type="slidenum">
              <a:rPr lang="de-CH" smtClean="0"/>
              <a:pPr/>
              <a:t>‹Nr.›</a:t>
            </a:fld>
            <a:endParaRPr lang="de-CH" dirty="0"/>
          </a:p>
        </p:txBody>
      </p:sp>
      <p:pic>
        <p:nvPicPr>
          <p:cNvPr id="45" name="Grafik 44">
            <a:extLst>
              <a:ext uri="{FF2B5EF4-FFF2-40B4-BE49-F238E27FC236}">
                <a16:creationId xmlns:a16="http://schemas.microsoft.com/office/drawing/2014/main" id="{C42A2B5E-0B14-46DC-9BAA-BE952AEBC65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059754" y="188378"/>
            <a:ext cx="2952000" cy="575777"/>
          </a:xfrm>
          <a:prstGeom prst="rect">
            <a:avLst/>
          </a:prstGeom>
        </p:spPr>
      </p:pic>
      <p:grpSp>
        <p:nvGrpSpPr>
          <p:cNvPr id="18" name="Gruppieren 17">
            <a:extLst>
              <a:ext uri="{FF2B5EF4-FFF2-40B4-BE49-F238E27FC236}">
                <a16:creationId xmlns:a16="http://schemas.microsoft.com/office/drawing/2014/main" id="{E42051A4-55A2-4430-95CF-3F4FF9E3DDD0}"/>
              </a:ext>
            </a:extLst>
          </p:cNvPr>
          <p:cNvGrpSpPr>
            <a:grpSpLocks noChangeAspect="1"/>
          </p:cNvGrpSpPr>
          <p:nvPr userDrawn="1"/>
        </p:nvGrpSpPr>
        <p:grpSpPr>
          <a:xfrm>
            <a:off x="3054013" y="3170990"/>
            <a:ext cx="6102327" cy="1086102"/>
            <a:chOff x="4200525" y="3268663"/>
            <a:chExt cx="1730375" cy="307975"/>
          </a:xfrm>
        </p:grpSpPr>
        <p:sp>
          <p:nvSpPr>
            <p:cNvPr id="19" name="Freeform 130">
              <a:extLst>
                <a:ext uri="{FF2B5EF4-FFF2-40B4-BE49-F238E27FC236}">
                  <a16:creationId xmlns:a16="http://schemas.microsoft.com/office/drawing/2014/main" id="{FB7BE007-4562-4B76-BCE7-D935232490B3}"/>
                </a:ext>
              </a:extLst>
            </p:cNvPr>
            <p:cNvSpPr>
              <a:spLocks/>
            </p:cNvSpPr>
            <p:nvPr/>
          </p:nvSpPr>
          <p:spPr bwMode="auto">
            <a:xfrm>
              <a:off x="4200525" y="3268663"/>
              <a:ext cx="1730375" cy="307975"/>
            </a:xfrm>
            <a:custGeom>
              <a:avLst/>
              <a:gdLst>
                <a:gd name="T0" fmla="*/ 1812 w 1812"/>
                <a:gd name="T1" fmla="*/ 277 h 324"/>
                <a:gd name="T2" fmla="*/ 1812 w 1812"/>
                <a:gd name="T3" fmla="*/ 277 h 324"/>
                <a:gd name="T4" fmla="*/ 7 w 1812"/>
                <a:gd name="T5" fmla="*/ 324 h 324"/>
                <a:gd name="T6" fmla="*/ 0 w 1812"/>
                <a:gd name="T7" fmla="*/ 48 h 324"/>
                <a:gd name="T8" fmla="*/ 1805 w 1812"/>
                <a:gd name="T9" fmla="*/ 0 h 324"/>
                <a:gd name="T10" fmla="*/ 1812 w 1812"/>
                <a:gd name="T11" fmla="*/ 277 h 324"/>
              </a:gdLst>
              <a:ahLst/>
              <a:cxnLst>
                <a:cxn ang="0">
                  <a:pos x="T0" y="T1"/>
                </a:cxn>
                <a:cxn ang="0">
                  <a:pos x="T2" y="T3"/>
                </a:cxn>
                <a:cxn ang="0">
                  <a:pos x="T4" y="T5"/>
                </a:cxn>
                <a:cxn ang="0">
                  <a:pos x="T6" y="T7"/>
                </a:cxn>
                <a:cxn ang="0">
                  <a:pos x="T8" y="T9"/>
                </a:cxn>
                <a:cxn ang="0">
                  <a:pos x="T10" y="T11"/>
                </a:cxn>
              </a:cxnLst>
              <a:rect l="0" t="0" r="r" b="b"/>
              <a:pathLst>
                <a:path w="1812" h="324">
                  <a:moveTo>
                    <a:pt x="1812" y="277"/>
                  </a:moveTo>
                  <a:lnTo>
                    <a:pt x="1812" y="277"/>
                  </a:lnTo>
                  <a:lnTo>
                    <a:pt x="7" y="324"/>
                  </a:lnTo>
                  <a:lnTo>
                    <a:pt x="0" y="48"/>
                  </a:lnTo>
                  <a:lnTo>
                    <a:pt x="1805" y="0"/>
                  </a:lnTo>
                  <a:lnTo>
                    <a:pt x="1812" y="277"/>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0" name="Freeform 131">
              <a:extLst>
                <a:ext uri="{FF2B5EF4-FFF2-40B4-BE49-F238E27FC236}">
                  <a16:creationId xmlns:a16="http://schemas.microsoft.com/office/drawing/2014/main" id="{AEDAFA1B-6929-4691-8116-F6B4470907DC}"/>
                </a:ext>
              </a:extLst>
            </p:cNvPr>
            <p:cNvSpPr>
              <a:spLocks noEditPoints="1"/>
            </p:cNvSpPr>
            <p:nvPr/>
          </p:nvSpPr>
          <p:spPr bwMode="auto">
            <a:xfrm>
              <a:off x="4284663" y="3381375"/>
              <a:ext cx="92075" cy="131763"/>
            </a:xfrm>
            <a:custGeom>
              <a:avLst/>
              <a:gdLst>
                <a:gd name="T0" fmla="*/ 0 w 96"/>
                <a:gd name="T1" fmla="*/ 2 h 137"/>
                <a:gd name="T2" fmla="*/ 0 w 96"/>
                <a:gd name="T3" fmla="*/ 2 h 137"/>
                <a:gd name="T4" fmla="*/ 53 w 96"/>
                <a:gd name="T5" fmla="*/ 0 h 137"/>
                <a:gd name="T6" fmla="*/ 90 w 96"/>
                <a:gd name="T7" fmla="*/ 33 h 137"/>
                <a:gd name="T8" fmla="*/ 70 w 96"/>
                <a:gd name="T9" fmla="*/ 64 h 137"/>
                <a:gd name="T10" fmla="*/ 70 w 96"/>
                <a:gd name="T11" fmla="*/ 64 h 137"/>
                <a:gd name="T12" fmla="*/ 96 w 96"/>
                <a:gd name="T13" fmla="*/ 94 h 137"/>
                <a:gd name="T14" fmla="*/ 56 w 96"/>
                <a:gd name="T15" fmla="*/ 135 h 137"/>
                <a:gd name="T16" fmla="*/ 3 w 96"/>
                <a:gd name="T17" fmla="*/ 137 h 137"/>
                <a:gd name="T18" fmla="*/ 0 w 96"/>
                <a:gd name="T19" fmla="*/ 2 h 137"/>
                <a:gd name="T20" fmla="*/ 36 w 96"/>
                <a:gd name="T21" fmla="*/ 54 h 137"/>
                <a:gd name="T22" fmla="*/ 36 w 96"/>
                <a:gd name="T23" fmla="*/ 54 h 137"/>
                <a:gd name="T24" fmla="*/ 45 w 96"/>
                <a:gd name="T25" fmla="*/ 54 h 137"/>
                <a:gd name="T26" fmla="*/ 55 w 96"/>
                <a:gd name="T27" fmla="*/ 40 h 137"/>
                <a:gd name="T28" fmla="*/ 44 w 96"/>
                <a:gd name="T29" fmla="*/ 26 h 137"/>
                <a:gd name="T30" fmla="*/ 35 w 96"/>
                <a:gd name="T31" fmla="*/ 26 h 137"/>
                <a:gd name="T32" fmla="*/ 36 w 96"/>
                <a:gd name="T33" fmla="*/ 54 h 137"/>
                <a:gd name="T34" fmla="*/ 38 w 96"/>
                <a:gd name="T35" fmla="*/ 110 h 137"/>
                <a:gd name="T36" fmla="*/ 38 w 96"/>
                <a:gd name="T37" fmla="*/ 110 h 137"/>
                <a:gd name="T38" fmla="*/ 47 w 96"/>
                <a:gd name="T39" fmla="*/ 110 h 137"/>
                <a:gd name="T40" fmla="*/ 59 w 96"/>
                <a:gd name="T41" fmla="*/ 93 h 137"/>
                <a:gd name="T42" fmla="*/ 47 w 96"/>
                <a:gd name="T43" fmla="*/ 77 h 137"/>
                <a:gd name="T44" fmla="*/ 37 w 96"/>
                <a:gd name="T45" fmla="*/ 78 h 137"/>
                <a:gd name="T46" fmla="*/ 38 w 96"/>
                <a:gd name="T4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6" h="137">
                  <a:moveTo>
                    <a:pt x="0" y="2"/>
                  </a:moveTo>
                  <a:lnTo>
                    <a:pt x="0" y="2"/>
                  </a:lnTo>
                  <a:lnTo>
                    <a:pt x="53" y="0"/>
                  </a:lnTo>
                  <a:cubicBezTo>
                    <a:pt x="78" y="0"/>
                    <a:pt x="90" y="13"/>
                    <a:pt x="90" y="33"/>
                  </a:cubicBezTo>
                  <a:cubicBezTo>
                    <a:pt x="91" y="47"/>
                    <a:pt x="85" y="60"/>
                    <a:pt x="70" y="64"/>
                  </a:cubicBezTo>
                  <a:lnTo>
                    <a:pt x="70" y="64"/>
                  </a:lnTo>
                  <a:cubicBezTo>
                    <a:pt x="88" y="65"/>
                    <a:pt x="95" y="80"/>
                    <a:pt x="96" y="94"/>
                  </a:cubicBezTo>
                  <a:cubicBezTo>
                    <a:pt x="96" y="118"/>
                    <a:pt x="85" y="134"/>
                    <a:pt x="56" y="135"/>
                  </a:cubicBezTo>
                  <a:lnTo>
                    <a:pt x="3" y="137"/>
                  </a:lnTo>
                  <a:lnTo>
                    <a:pt x="0" y="2"/>
                  </a:lnTo>
                  <a:close/>
                  <a:moveTo>
                    <a:pt x="36" y="54"/>
                  </a:moveTo>
                  <a:lnTo>
                    <a:pt x="36" y="54"/>
                  </a:lnTo>
                  <a:lnTo>
                    <a:pt x="45" y="54"/>
                  </a:lnTo>
                  <a:cubicBezTo>
                    <a:pt x="52" y="53"/>
                    <a:pt x="56" y="47"/>
                    <a:pt x="55" y="40"/>
                  </a:cubicBezTo>
                  <a:cubicBezTo>
                    <a:pt x="55" y="32"/>
                    <a:pt x="51" y="26"/>
                    <a:pt x="44" y="26"/>
                  </a:cubicBezTo>
                  <a:lnTo>
                    <a:pt x="35" y="26"/>
                  </a:lnTo>
                  <a:lnTo>
                    <a:pt x="36" y="54"/>
                  </a:lnTo>
                  <a:close/>
                  <a:moveTo>
                    <a:pt x="38" y="110"/>
                  </a:moveTo>
                  <a:lnTo>
                    <a:pt x="38" y="110"/>
                  </a:lnTo>
                  <a:lnTo>
                    <a:pt x="47" y="110"/>
                  </a:lnTo>
                  <a:cubicBezTo>
                    <a:pt x="54" y="110"/>
                    <a:pt x="60" y="104"/>
                    <a:pt x="59" y="93"/>
                  </a:cubicBezTo>
                  <a:cubicBezTo>
                    <a:pt x="59" y="83"/>
                    <a:pt x="53" y="77"/>
                    <a:pt x="47" y="77"/>
                  </a:cubicBezTo>
                  <a:lnTo>
                    <a:pt x="37" y="78"/>
                  </a:lnTo>
                  <a:lnTo>
                    <a:pt x="38" y="110"/>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1" name="Freeform 132">
              <a:extLst>
                <a:ext uri="{FF2B5EF4-FFF2-40B4-BE49-F238E27FC236}">
                  <a16:creationId xmlns:a16="http://schemas.microsoft.com/office/drawing/2014/main" id="{7FEFB542-B24C-47DB-84E1-AB80E1142215}"/>
                </a:ext>
              </a:extLst>
            </p:cNvPr>
            <p:cNvSpPr>
              <a:spLocks noEditPoints="1"/>
            </p:cNvSpPr>
            <p:nvPr/>
          </p:nvSpPr>
          <p:spPr bwMode="auto">
            <a:xfrm>
              <a:off x="4378325" y="3378200"/>
              <a:ext cx="104775" cy="131763"/>
            </a:xfrm>
            <a:custGeom>
              <a:avLst/>
              <a:gdLst>
                <a:gd name="T0" fmla="*/ 30 w 110"/>
                <a:gd name="T1" fmla="*/ 2 h 137"/>
                <a:gd name="T2" fmla="*/ 30 w 110"/>
                <a:gd name="T3" fmla="*/ 2 h 137"/>
                <a:gd name="T4" fmla="*/ 74 w 110"/>
                <a:gd name="T5" fmla="*/ 0 h 137"/>
                <a:gd name="T6" fmla="*/ 110 w 110"/>
                <a:gd name="T7" fmla="*/ 134 h 137"/>
                <a:gd name="T8" fmla="*/ 73 w 110"/>
                <a:gd name="T9" fmla="*/ 135 h 137"/>
                <a:gd name="T10" fmla="*/ 69 w 110"/>
                <a:gd name="T11" fmla="*/ 112 h 137"/>
                <a:gd name="T12" fmla="*/ 41 w 110"/>
                <a:gd name="T13" fmla="*/ 112 h 137"/>
                <a:gd name="T14" fmla="*/ 38 w 110"/>
                <a:gd name="T15" fmla="*/ 136 h 137"/>
                <a:gd name="T16" fmla="*/ 0 w 110"/>
                <a:gd name="T17" fmla="*/ 137 h 137"/>
                <a:gd name="T18" fmla="*/ 30 w 110"/>
                <a:gd name="T19" fmla="*/ 2 h 137"/>
                <a:gd name="T20" fmla="*/ 53 w 110"/>
                <a:gd name="T21" fmla="*/ 29 h 137"/>
                <a:gd name="T22" fmla="*/ 53 w 110"/>
                <a:gd name="T23" fmla="*/ 29 h 137"/>
                <a:gd name="T24" fmla="*/ 52 w 110"/>
                <a:gd name="T25" fmla="*/ 29 h 137"/>
                <a:gd name="T26" fmla="*/ 44 w 110"/>
                <a:gd name="T27" fmla="*/ 86 h 137"/>
                <a:gd name="T28" fmla="*/ 64 w 110"/>
                <a:gd name="T29" fmla="*/ 85 h 137"/>
                <a:gd name="T30" fmla="*/ 53 w 110"/>
                <a:gd name="T31" fmla="*/ 29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37">
                  <a:moveTo>
                    <a:pt x="30" y="2"/>
                  </a:moveTo>
                  <a:lnTo>
                    <a:pt x="30" y="2"/>
                  </a:lnTo>
                  <a:lnTo>
                    <a:pt x="74" y="0"/>
                  </a:lnTo>
                  <a:lnTo>
                    <a:pt x="110" y="134"/>
                  </a:lnTo>
                  <a:lnTo>
                    <a:pt x="73" y="135"/>
                  </a:lnTo>
                  <a:lnTo>
                    <a:pt x="69" y="112"/>
                  </a:lnTo>
                  <a:lnTo>
                    <a:pt x="41" y="112"/>
                  </a:lnTo>
                  <a:lnTo>
                    <a:pt x="38" y="136"/>
                  </a:lnTo>
                  <a:lnTo>
                    <a:pt x="0" y="137"/>
                  </a:lnTo>
                  <a:lnTo>
                    <a:pt x="30" y="2"/>
                  </a:lnTo>
                  <a:close/>
                  <a:moveTo>
                    <a:pt x="53" y="29"/>
                  </a:moveTo>
                  <a:lnTo>
                    <a:pt x="53" y="29"/>
                  </a:lnTo>
                  <a:lnTo>
                    <a:pt x="52" y="29"/>
                  </a:lnTo>
                  <a:lnTo>
                    <a:pt x="44" y="86"/>
                  </a:lnTo>
                  <a:lnTo>
                    <a:pt x="64" y="85"/>
                  </a:lnTo>
                  <a:lnTo>
                    <a:pt x="53" y="29"/>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2" name="Freeform 133">
              <a:extLst>
                <a:ext uri="{FF2B5EF4-FFF2-40B4-BE49-F238E27FC236}">
                  <a16:creationId xmlns:a16="http://schemas.microsoft.com/office/drawing/2014/main" id="{C05B9535-C7D4-4898-9417-E2DF324BCEC3}"/>
                </a:ext>
              </a:extLst>
            </p:cNvPr>
            <p:cNvSpPr>
              <a:spLocks/>
            </p:cNvSpPr>
            <p:nvPr/>
          </p:nvSpPr>
          <p:spPr bwMode="auto">
            <a:xfrm>
              <a:off x="4481513" y="3376613"/>
              <a:ext cx="90488" cy="131763"/>
            </a:xfrm>
            <a:custGeom>
              <a:avLst/>
              <a:gdLst>
                <a:gd name="T0" fmla="*/ 35 w 94"/>
                <a:gd name="T1" fmla="*/ 2 h 139"/>
                <a:gd name="T2" fmla="*/ 35 w 94"/>
                <a:gd name="T3" fmla="*/ 2 h 139"/>
                <a:gd name="T4" fmla="*/ 37 w 94"/>
                <a:gd name="T5" fmla="*/ 99 h 139"/>
                <a:gd name="T6" fmla="*/ 48 w 94"/>
                <a:gd name="T7" fmla="*/ 115 h 139"/>
                <a:gd name="T8" fmla="*/ 59 w 94"/>
                <a:gd name="T9" fmla="*/ 98 h 139"/>
                <a:gd name="T10" fmla="*/ 56 w 94"/>
                <a:gd name="T11" fmla="*/ 1 h 139"/>
                <a:gd name="T12" fmla="*/ 91 w 94"/>
                <a:gd name="T13" fmla="*/ 0 h 139"/>
                <a:gd name="T14" fmla="*/ 94 w 94"/>
                <a:gd name="T15" fmla="*/ 88 h 139"/>
                <a:gd name="T16" fmla="*/ 49 w 94"/>
                <a:gd name="T17" fmla="*/ 139 h 139"/>
                <a:gd name="T18" fmla="*/ 2 w 94"/>
                <a:gd name="T19" fmla="*/ 91 h 139"/>
                <a:gd name="T20" fmla="*/ 0 w 94"/>
                <a:gd name="T21" fmla="*/ 2 h 139"/>
                <a:gd name="T22" fmla="*/ 35 w 94"/>
                <a:gd name="T23" fmla="*/ 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39">
                  <a:moveTo>
                    <a:pt x="35" y="2"/>
                  </a:moveTo>
                  <a:lnTo>
                    <a:pt x="35" y="2"/>
                  </a:lnTo>
                  <a:lnTo>
                    <a:pt x="37" y="99"/>
                  </a:lnTo>
                  <a:cubicBezTo>
                    <a:pt x="38" y="112"/>
                    <a:pt x="42" y="115"/>
                    <a:pt x="48" y="115"/>
                  </a:cubicBezTo>
                  <a:cubicBezTo>
                    <a:pt x="55" y="115"/>
                    <a:pt x="59" y="111"/>
                    <a:pt x="59" y="98"/>
                  </a:cubicBezTo>
                  <a:lnTo>
                    <a:pt x="56" y="1"/>
                  </a:lnTo>
                  <a:lnTo>
                    <a:pt x="91" y="0"/>
                  </a:lnTo>
                  <a:lnTo>
                    <a:pt x="94" y="88"/>
                  </a:lnTo>
                  <a:cubicBezTo>
                    <a:pt x="94" y="126"/>
                    <a:pt x="79" y="138"/>
                    <a:pt x="49" y="139"/>
                  </a:cubicBezTo>
                  <a:cubicBezTo>
                    <a:pt x="20" y="139"/>
                    <a:pt x="3" y="129"/>
                    <a:pt x="2" y="91"/>
                  </a:cubicBezTo>
                  <a:lnTo>
                    <a:pt x="0" y="2"/>
                  </a:lnTo>
                  <a:lnTo>
                    <a:pt x="35"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3" name="Freeform 134">
              <a:extLst>
                <a:ext uri="{FF2B5EF4-FFF2-40B4-BE49-F238E27FC236}">
                  <a16:creationId xmlns:a16="http://schemas.microsoft.com/office/drawing/2014/main" id="{BE465319-352C-4F2E-B830-8EFFEF5D082F}"/>
                </a:ext>
              </a:extLst>
            </p:cNvPr>
            <p:cNvSpPr>
              <a:spLocks/>
            </p:cNvSpPr>
            <p:nvPr/>
          </p:nvSpPr>
          <p:spPr bwMode="auto">
            <a:xfrm>
              <a:off x="4583113" y="3373438"/>
              <a:ext cx="80963" cy="130175"/>
            </a:xfrm>
            <a:custGeom>
              <a:avLst/>
              <a:gdLst>
                <a:gd name="T0" fmla="*/ 0 w 85"/>
                <a:gd name="T1" fmla="*/ 2 h 136"/>
                <a:gd name="T2" fmla="*/ 0 w 85"/>
                <a:gd name="T3" fmla="*/ 2 h 136"/>
                <a:gd name="T4" fmla="*/ 80 w 85"/>
                <a:gd name="T5" fmla="*/ 0 h 136"/>
                <a:gd name="T6" fmla="*/ 81 w 85"/>
                <a:gd name="T7" fmla="*/ 28 h 136"/>
                <a:gd name="T8" fmla="*/ 36 w 85"/>
                <a:gd name="T9" fmla="*/ 29 h 136"/>
                <a:gd name="T10" fmla="*/ 37 w 85"/>
                <a:gd name="T11" fmla="*/ 52 h 136"/>
                <a:gd name="T12" fmla="*/ 79 w 85"/>
                <a:gd name="T13" fmla="*/ 51 h 136"/>
                <a:gd name="T14" fmla="*/ 79 w 85"/>
                <a:gd name="T15" fmla="*/ 79 h 136"/>
                <a:gd name="T16" fmla="*/ 38 w 85"/>
                <a:gd name="T17" fmla="*/ 80 h 136"/>
                <a:gd name="T18" fmla="*/ 38 w 85"/>
                <a:gd name="T19" fmla="*/ 107 h 136"/>
                <a:gd name="T20" fmla="*/ 85 w 85"/>
                <a:gd name="T21" fmla="*/ 106 h 136"/>
                <a:gd name="T22" fmla="*/ 85 w 85"/>
                <a:gd name="T23" fmla="*/ 134 h 136"/>
                <a:gd name="T24" fmla="*/ 4 w 85"/>
                <a:gd name="T25" fmla="*/ 136 h 136"/>
                <a:gd name="T26" fmla="*/ 0 w 85"/>
                <a:gd name="T27" fmla="*/ 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6">
                  <a:moveTo>
                    <a:pt x="0" y="2"/>
                  </a:moveTo>
                  <a:lnTo>
                    <a:pt x="0" y="2"/>
                  </a:lnTo>
                  <a:lnTo>
                    <a:pt x="80" y="0"/>
                  </a:lnTo>
                  <a:lnTo>
                    <a:pt x="81" y="28"/>
                  </a:lnTo>
                  <a:lnTo>
                    <a:pt x="36" y="29"/>
                  </a:lnTo>
                  <a:lnTo>
                    <a:pt x="37" y="52"/>
                  </a:lnTo>
                  <a:lnTo>
                    <a:pt x="79" y="51"/>
                  </a:lnTo>
                  <a:lnTo>
                    <a:pt x="79" y="79"/>
                  </a:lnTo>
                  <a:lnTo>
                    <a:pt x="38" y="80"/>
                  </a:lnTo>
                  <a:lnTo>
                    <a:pt x="38" y="107"/>
                  </a:lnTo>
                  <a:lnTo>
                    <a:pt x="85" y="106"/>
                  </a:lnTo>
                  <a:lnTo>
                    <a:pt x="85" y="134"/>
                  </a:lnTo>
                  <a:lnTo>
                    <a:pt x="4" y="136"/>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4" name="Freeform 135">
              <a:extLst>
                <a:ext uri="{FF2B5EF4-FFF2-40B4-BE49-F238E27FC236}">
                  <a16:creationId xmlns:a16="http://schemas.microsoft.com/office/drawing/2014/main" id="{E200127C-9351-4D39-9580-98624D70F580}"/>
                </a:ext>
              </a:extLst>
            </p:cNvPr>
            <p:cNvSpPr>
              <a:spLocks noEditPoints="1"/>
            </p:cNvSpPr>
            <p:nvPr/>
          </p:nvSpPr>
          <p:spPr bwMode="auto">
            <a:xfrm>
              <a:off x="4719638" y="3370263"/>
              <a:ext cx="92075" cy="130175"/>
            </a:xfrm>
            <a:custGeom>
              <a:avLst/>
              <a:gdLst>
                <a:gd name="T0" fmla="*/ 0 w 96"/>
                <a:gd name="T1" fmla="*/ 2 h 137"/>
                <a:gd name="T2" fmla="*/ 0 w 96"/>
                <a:gd name="T3" fmla="*/ 2 h 137"/>
                <a:gd name="T4" fmla="*/ 51 w 96"/>
                <a:gd name="T5" fmla="*/ 1 h 137"/>
                <a:gd name="T6" fmla="*/ 95 w 96"/>
                <a:gd name="T7" fmla="*/ 67 h 137"/>
                <a:gd name="T8" fmla="*/ 54 w 96"/>
                <a:gd name="T9" fmla="*/ 135 h 137"/>
                <a:gd name="T10" fmla="*/ 3 w 96"/>
                <a:gd name="T11" fmla="*/ 137 h 137"/>
                <a:gd name="T12" fmla="*/ 0 w 96"/>
                <a:gd name="T13" fmla="*/ 2 h 137"/>
                <a:gd name="T14" fmla="*/ 38 w 96"/>
                <a:gd name="T15" fmla="*/ 110 h 137"/>
                <a:gd name="T16" fmla="*/ 38 w 96"/>
                <a:gd name="T17" fmla="*/ 110 h 137"/>
                <a:gd name="T18" fmla="*/ 45 w 96"/>
                <a:gd name="T19" fmla="*/ 110 h 137"/>
                <a:gd name="T20" fmla="*/ 59 w 96"/>
                <a:gd name="T21" fmla="*/ 68 h 137"/>
                <a:gd name="T22" fmla="*/ 43 w 96"/>
                <a:gd name="T23" fmla="*/ 26 h 137"/>
                <a:gd name="T24" fmla="*/ 36 w 96"/>
                <a:gd name="T25" fmla="*/ 26 h 137"/>
                <a:gd name="T26" fmla="*/ 38 w 96"/>
                <a:gd name="T27" fmla="*/ 11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37">
                  <a:moveTo>
                    <a:pt x="0" y="2"/>
                  </a:moveTo>
                  <a:lnTo>
                    <a:pt x="0" y="2"/>
                  </a:lnTo>
                  <a:lnTo>
                    <a:pt x="51" y="1"/>
                  </a:lnTo>
                  <a:cubicBezTo>
                    <a:pt x="91" y="0"/>
                    <a:pt x="94" y="32"/>
                    <a:pt x="95" y="67"/>
                  </a:cubicBezTo>
                  <a:cubicBezTo>
                    <a:pt x="96" y="102"/>
                    <a:pt x="95" y="134"/>
                    <a:pt x="54" y="135"/>
                  </a:cubicBezTo>
                  <a:lnTo>
                    <a:pt x="3" y="137"/>
                  </a:lnTo>
                  <a:lnTo>
                    <a:pt x="0" y="2"/>
                  </a:lnTo>
                  <a:close/>
                  <a:moveTo>
                    <a:pt x="38" y="110"/>
                  </a:moveTo>
                  <a:lnTo>
                    <a:pt x="38" y="110"/>
                  </a:lnTo>
                  <a:lnTo>
                    <a:pt x="45" y="110"/>
                  </a:lnTo>
                  <a:cubicBezTo>
                    <a:pt x="58" y="110"/>
                    <a:pt x="60" y="104"/>
                    <a:pt x="59" y="68"/>
                  </a:cubicBezTo>
                  <a:cubicBezTo>
                    <a:pt x="58" y="31"/>
                    <a:pt x="56" y="26"/>
                    <a:pt x="43" y="26"/>
                  </a:cubicBezTo>
                  <a:lnTo>
                    <a:pt x="36" y="26"/>
                  </a:lnTo>
                  <a:lnTo>
                    <a:pt x="38" y="110"/>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5" name="Freeform 136">
              <a:extLst>
                <a:ext uri="{FF2B5EF4-FFF2-40B4-BE49-F238E27FC236}">
                  <a16:creationId xmlns:a16="http://schemas.microsoft.com/office/drawing/2014/main" id="{0099889E-E770-4DE5-ABF2-7DE44646F94A}"/>
                </a:ext>
              </a:extLst>
            </p:cNvPr>
            <p:cNvSpPr>
              <a:spLocks/>
            </p:cNvSpPr>
            <p:nvPr/>
          </p:nvSpPr>
          <p:spPr bwMode="auto">
            <a:xfrm>
              <a:off x="4821238" y="3367088"/>
              <a:ext cx="80963" cy="131763"/>
            </a:xfrm>
            <a:custGeom>
              <a:avLst/>
              <a:gdLst>
                <a:gd name="T0" fmla="*/ 0 w 85"/>
                <a:gd name="T1" fmla="*/ 2 h 137"/>
                <a:gd name="T2" fmla="*/ 0 w 85"/>
                <a:gd name="T3" fmla="*/ 2 h 137"/>
                <a:gd name="T4" fmla="*/ 80 w 85"/>
                <a:gd name="T5" fmla="*/ 0 h 137"/>
                <a:gd name="T6" fmla="*/ 81 w 85"/>
                <a:gd name="T7" fmla="*/ 29 h 137"/>
                <a:gd name="T8" fmla="*/ 36 w 85"/>
                <a:gd name="T9" fmla="*/ 30 h 137"/>
                <a:gd name="T10" fmla="*/ 37 w 85"/>
                <a:gd name="T11" fmla="*/ 53 h 137"/>
                <a:gd name="T12" fmla="*/ 78 w 85"/>
                <a:gd name="T13" fmla="*/ 52 h 137"/>
                <a:gd name="T14" fmla="*/ 79 w 85"/>
                <a:gd name="T15" fmla="*/ 79 h 137"/>
                <a:gd name="T16" fmla="*/ 37 w 85"/>
                <a:gd name="T17" fmla="*/ 81 h 137"/>
                <a:gd name="T18" fmla="*/ 38 w 85"/>
                <a:gd name="T19" fmla="*/ 107 h 137"/>
                <a:gd name="T20" fmla="*/ 84 w 85"/>
                <a:gd name="T21" fmla="*/ 106 h 137"/>
                <a:gd name="T22" fmla="*/ 85 w 85"/>
                <a:gd name="T23" fmla="*/ 135 h 137"/>
                <a:gd name="T24" fmla="*/ 4 w 85"/>
                <a:gd name="T25" fmla="*/ 137 h 137"/>
                <a:gd name="T26" fmla="*/ 0 w 85"/>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7">
                  <a:moveTo>
                    <a:pt x="0" y="2"/>
                  </a:moveTo>
                  <a:lnTo>
                    <a:pt x="0" y="2"/>
                  </a:lnTo>
                  <a:lnTo>
                    <a:pt x="80" y="0"/>
                  </a:lnTo>
                  <a:lnTo>
                    <a:pt x="81" y="29"/>
                  </a:lnTo>
                  <a:lnTo>
                    <a:pt x="36" y="30"/>
                  </a:lnTo>
                  <a:lnTo>
                    <a:pt x="37" y="53"/>
                  </a:lnTo>
                  <a:lnTo>
                    <a:pt x="78" y="52"/>
                  </a:lnTo>
                  <a:lnTo>
                    <a:pt x="79" y="79"/>
                  </a:lnTo>
                  <a:lnTo>
                    <a:pt x="37" y="81"/>
                  </a:lnTo>
                  <a:lnTo>
                    <a:pt x="38" y="107"/>
                  </a:lnTo>
                  <a:lnTo>
                    <a:pt x="84" y="106"/>
                  </a:lnTo>
                  <a:lnTo>
                    <a:pt x="85" y="135"/>
                  </a:lnTo>
                  <a:lnTo>
                    <a:pt x="4"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6" name="Freeform 137">
              <a:extLst>
                <a:ext uri="{FF2B5EF4-FFF2-40B4-BE49-F238E27FC236}">
                  <a16:creationId xmlns:a16="http://schemas.microsoft.com/office/drawing/2014/main" id="{70496712-1862-4DD2-9D30-A6ADD96BFDBF}"/>
                </a:ext>
              </a:extLst>
            </p:cNvPr>
            <p:cNvSpPr>
              <a:spLocks/>
            </p:cNvSpPr>
            <p:nvPr/>
          </p:nvSpPr>
          <p:spPr bwMode="auto">
            <a:xfrm>
              <a:off x="4910138" y="3367088"/>
              <a:ext cx="36513" cy="128588"/>
            </a:xfrm>
            <a:custGeom>
              <a:avLst/>
              <a:gdLst>
                <a:gd name="T0" fmla="*/ 0 w 39"/>
                <a:gd name="T1" fmla="*/ 1 h 135"/>
                <a:gd name="T2" fmla="*/ 0 w 39"/>
                <a:gd name="T3" fmla="*/ 1 h 135"/>
                <a:gd name="T4" fmla="*/ 35 w 39"/>
                <a:gd name="T5" fmla="*/ 0 h 135"/>
                <a:gd name="T6" fmla="*/ 39 w 39"/>
                <a:gd name="T7" fmla="*/ 135 h 135"/>
                <a:gd name="T8" fmla="*/ 3 w 39"/>
                <a:gd name="T9" fmla="*/ 135 h 135"/>
                <a:gd name="T10" fmla="*/ 0 w 39"/>
                <a:gd name="T11" fmla="*/ 1 h 135"/>
              </a:gdLst>
              <a:ahLst/>
              <a:cxnLst>
                <a:cxn ang="0">
                  <a:pos x="T0" y="T1"/>
                </a:cxn>
                <a:cxn ang="0">
                  <a:pos x="T2" y="T3"/>
                </a:cxn>
                <a:cxn ang="0">
                  <a:pos x="T4" y="T5"/>
                </a:cxn>
                <a:cxn ang="0">
                  <a:pos x="T6" y="T7"/>
                </a:cxn>
                <a:cxn ang="0">
                  <a:pos x="T8" y="T9"/>
                </a:cxn>
                <a:cxn ang="0">
                  <a:pos x="T10" y="T11"/>
                </a:cxn>
              </a:cxnLst>
              <a:rect l="0" t="0" r="r" b="b"/>
              <a:pathLst>
                <a:path w="39" h="135">
                  <a:moveTo>
                    <a:pt x="0" y="1"/>
                  </a:moveTo>
                  <a:lnTo>
                    <a:pt x="0" y="1"/>
                  </a:lnTo>
                  <a:lnTo>
                    <a:pt x="35" y="0"/>
                  </a:lnTo>
                  <a:lnTo>
                    <a:pt x="39" y="135"/>
                  </a:lnTo>
                  <a:lnTo>
                    <a:pt x="3" y="135"/>
                  </a:lnTo>
                  <a:lnTo>
                    <a:pt x="0"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7" name="Freeform 138">
              <a:extLst>
                <a:ext uri="{FF2B5EF4-FFF2-40B4-BE49-F238E27FC236}">
                  <a16:creationId xmlns:a16="http://schemas.microsoft.com/office/drawing/2014/main" id="{2071F261-416A-4E16-A549-8290DC86CED7}"/>
                </a:ext>
              </a:extLst>
            </p:cNvPr>
            <p:cNvSpPr>
              <a:spLocks/>
            </p:cNvSpPr>
            <p:nvPr/>
          </p:nvSpPr>
          <p:spPr bwMode="auto">
            <a:xfrm>
              <a:off x="4956175" y="3363913"/>
              <a:ext cx="95250" cy="130175"/>
            </a:xfrm>
            <a:custGeom>
              <a:avLst/>
              <a:gdLst>
                <a:gd name="T0" fmla="*/ 0 w 99"/>
                <a:gd name="T1" fmla="*/ 2 h 137"/>
                <a:gd name="T2" fmla="*/ 0 w 99"/>
                <a:gd name="T3" fmla="*/ 2 h 137"/>
                <a:gd name="T4" fmla="*/ 39 w 99"/>
                <a:gd name="T5" fmla="*/ 1 h 137"/>
                <a:gd name="T6" fmla="*/ 64 w 99"/>
                <a:gd name="T7" fmla="*/ 84 h 137"/>
                <a:gd name="T8" fmla="*/ 65 w 99"/>
                <a:gd name="T9" fmla="*/ 84 h 137"/>
                <a:gd name="T10" fmla="*/ 62 w 99"/>
                <a:gd name="T11" fmla="*/ 1 h 137"/>
                <a:gd name="T12" fmla="*/ 95 w 99"/>
                <a:gd name="T13" fmla="*/ 0 h 137"/>
                <a:gd name="T14" fmla="*/ 99 w 99"/>
                <a:gd name="T15" fmla="*/ 135 h 137"/>
                <a:gd name="T16" fmla="*/ 60 w 99"/>
                <a:gd name="T17" fmla="*/ 136 h 137"/>
                <a:gd name="T18" fmla="*/ 35 w 99"/>
                <a:gd name="T19" fmla="*/ 53 h 137"/>
                <a:gd name="T20" fmla="*/ 34 w 99"/>
                <a:gd name="T21" fmla="*/ 53 h 137"/>
                <a:gd name="T22" fmla="*/ 37 w 99"/>
                <a:gd name="T23" fmla="*/ 136 h 137"/>
                <a:gd name="T24" fmla="*/ 4 w 99"/>
                <a:gd name="T25" fmla="*/ 137 h 137"/>
                <a:gd name="T26" fmla="*/ 0 w 99"/>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37">
                  <a:moveTo>
                    <a:pt x="0" y="2"/>
                  </a:moveTo>
                  <a:lnTo>
                    <a:pt x="0" y="2"/>
                  </a:lnTo>
                  <a:lnTo>
                    <a:pt x="39" y="1"/>
                  </a:lnTo>
                  <a:lnTo>
                    <a:pt x="64" y="84"/>
                  </a:lnTo>
                  <a:lnTo>
                    <a:pt x="65" y="84"/>
                  </a:lnTo>
                  <a:lnTo>
                    <a:pt x="62" y="1"/>
                  </a:lnTo>
                  <a:lnTo>
                    <a:pt x="95" y="0"/>
                  </a:lnTo>
                  <a:lnTo>
                    <a:pt x="99" y="135"/>
                  </a:lnTo>
                  <a:lnTo>
                    <a:pt x="60" y="136"/>
                  </a:lnTo>
                  <a:lnTo>
                    <a:pt x="35" y="53"/>
                  </a:lnTo>
                  <a:lnTo>
                    <a:pt x="34" y="53"/>
                  </a:lnTo>
                  <a:lnTo>
                    <a:pt x="37" y="136"/>
                  </a:lnTo>
                  <a:lnTo>
                    <a:pt x="4"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8" name="Freeform 139">
              <a:extLst>
                <a:ext uri="{FF2B5EF4-FFF2-40B4-BE49-F238E27FC236}">
                  <a16:creationId xmlns:a16="http://schemas.microsoft.com/office/drawing/2014/main" id="{B0462EC8-478F-45CC-BF61-C1DA6596E83F}"/>
                </a:ext>
              </a:extLst>
            </p:cNvPr>
            <p:cNvSpPr>
              <a:spLocks/>
            </p:cNvSpPr>
            <p:nvPr/>
          </p:nvSpPr>
          <p:spPr bwMode="auto">
            <a:xfrm>
              <a:off x="5060950" y="3360738"/>
              <a:ext cx="82550" cy="130175"/>
            </a:xfrm>
            <a:custGeom>
              <a:avLst/>
              <a:gdLst>
                <a:gd name="T0" fmla="*/ 0 w 85"/>
                <a:gd name="T1" fmla="*/ 3 h 137"/>
                <a:gd name="T2" fmla="*/ 0 w 85"/>
                <a:gd name="T3" fmla="*/ 3 h 137"/>
                <a:gd name="T4" fmla="*/ 80 w 85"/>
                <a:gd name="T5" fmla="*/ 0 h 137"/>
                <a:gd name="T6" fmla="*/ 81 w 85"/>
                <a:gd name="T7" fmla="*/ 29 h 137"/>
                <a:gd name="T8" fmla="*/ 36 w 85"/>
                <a:gd name="T9" fmla="*/ 30 h 137"/>
                <a:gd name="T10" fmla="*/ 37 w 85"/>
                <a:gd name="T11" fmla="*/ 53 h 137"/>
                <a:gd name="T12" fmla="*/ 79 w 85"/>
                <a:gd name="T13" fmla="*/ 52 h 137"/>
                <a:gd name="T14" fmla="*/ 79 w 85"/>
                <a:gd name="T15" fmla="*/ 80 h 137"/>
                <a:gd name="T16" fmla="*/ 37 w 85"/>
                <a:gd name="T17" fmla="*/ 81 h 137"/>
                <a:gd name="T18" fmla="*/ 38 w 85"/>
                <a:gd name="T19" fmla="*/ 108 h 137"/>
                <a:gd name="T20" fmla="*/ 85 w 85"/>
                <a:gd name="T21" fmla="*/ 106 h 137"/>
                <a:gd name="T22" fmla="*/ 85 w 85"/>
                <a:gd name="T23" fmla="*/ 135 h 137"/>
                <a:gd name="T24" fmla="*/ 4 w 85"/>
                <a:gd name="T25" fmla="*/ 137 h 137"/>
                <a:gd name="T26" fmla="*/ 0 w 85"/>
                <a:gd name="T27" fmla="*/ 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7">
                  <a:moveTo>
                    <a:pt x="0" y="3"/>
                  </a:moveTo>
                  <a:lnTo>
                    <a:pt x="0" y="3"/>
                  </a:lnTo>
                  <a:lnTo>
                    <a:pt x="80" y="0"/>
                  </a:lnTo>
                  <a:lnTo>
                    <a:pt x="81" y="29"/>
                  </a:lnTo>
                  <a:lnTo>
                    <a:pt x="36" y="30"/>
                  </a:lnTo>
                  <a:lnTo>
                    <a:pt x="37" y="53"/>
                  </a:lnTo>
                  <a:lnTo>
                    <a:pt x="79" y="52"/>
                  </a:lnTo>
                  <a:lnTo>
                    <a:pt x="79" y="80"/>
                  </a:lnTo>
                  <a:lnTo>
                    <a:pt x="37" y="81"/>
                  </a:lnTo>
                  <a:lnTo>
                    <a:pt x="38" y="108"/>
                  </a:lnTo>
                  <a:lnTo>
                    <a:pt x="85" y="106"/>
                  </a:lnTo>
                  <a:lnTo>
                    <a:pt x="85" y="135"/>
                  </a:lnTo>
                  <a:lnTo>
                    <a:pt x="4" y="137"/>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9" name="Freeform 140">
              <a:extLst>
                <a:ext uri="{FF2B5EF4-FFF2-40B4-BE49-F238E27FC236}">
                  <a16:creationId xmlns:a16="http://schemas.microsoft.com/office/drawing/2014/main" id="{C7F39B49-68A1-414A-A4A9-5E8A62972BBD}"/>
                </a:ext>
              </a:extLst>
            </p:cNvPr>
            <p:cNvSpPr>
              <a:spLocks/>
            </p:cNvSpPr>
            <p:nvPr/>
          </p:nvSpPr>
          <p:spPr bwMode="auto">
            <a:xfrm>
              <a:off x="5197475" y="3357563"/>
              <a:ext cx="79375" cy="131763"/>
            </a:xfrm>
            <a:custGeom>
              <a:avLst/>
              <a:gdLst>
                <a:gd name="T0" fmla="*/ 0 w 84"/>
                <a:gd name="T1" fmla="*/ 111 h 137"/>
                <a:gd name="T2" fmla="*/ 0 w 84"/>
                <a:gd name="T3" fmla="*/ 111 h 137"/>
                <a:gd name="T4" fmla="*/ 40 w 84"/>
                <a:gd name="T5" fmla="*/ 29 h 137"/>
                <a:gd name="T6" fmla="*/ 1 w 84"/>
                <a:gd name="T7" fmla="*/ 31 h 137"/>
                <a:gd name="T8" fmla="*/ 0 w 84"/>
                <a:gd name="T9" fmla="*/ 2 h 137"/>
                <a:gd name="T10" fmla="*/ 80 w 84"/>
                <a:gd name="T11" fmla="*/ 0 h 137"/>
                <a:gd name="T12" fmla="*/ 81 w 84"/>
                <a:gd name="T13" fmla="*/ 25 h 137"/>
                <a:gd name="T14" fmla="*/ 40 w 84"/>
                <a:gd name="T15" fmla="*/ 107 h 137"/>
                <a:gd name="T16" fmla="*/ 83 w 84"/>
                <a:gd name="T17" fmla="*/ 106 h 137"/>
                <a:gd name="T18" fmla="*/ 84 w 84"/>
                <a:gd name="T19" fmla="*/ 135 h 137"/>
                <a:gd name="T20" fmla="*/ 1 w 84"/>
                <a:gd name="T21" fmla="*/ 137 h 137"/>
                <a:gd name="T22" fmla="*/ 0 w 84"/>
                <a:gd name="T23" fmla="*/ 1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37">
                  <a:moveTo>
                    <a:pt x="0" y="111"/>
                  </a:moveTo>
                  <a:lnTo>
                    <a:pt x="0" y="111"/>
                  </a:lnTo>
                  <a:lnTo>
                    <a:pt x="40" y="29"/>
                  </a:lnTo>
                  <a:lnTo>
                    <a:pt x="1" y="31"/>
                  </a:lnTo>
                  <a:lnTo>
                    <a:pt x="0" y="2"/>
                  </a:lnTo>
                  <a:lnTo>
                    <a:pt x="80" y="0"/>
                  </a:lnTo>
                  <a:lnTo>
                    <a:pt x="81" y="25"/>
                  </a:lnTo>
                  <a:lnTo>
                    <a:pt x="40" y="107"/>
                  </a:lnTo>
                  <a:lnTo>
                    <a:pt x="83" y="106"/>
                  </a:lnTo>
                  <a:lnTo>
                    <a:pt x="84" y="135"/>
                  </a:lnTo>
                  <a:lnTo>
                    <a:pt x="1" y="137"/>
                  </a:lnTo>
                  <a:lnTo>
                    <a:pt x="0" y="11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0" name="Freeform 141">
              <a:extLst>
                <a:ext uri="{FF2B5EF4-FFF2-40B4-BE49-F238E27FC236}">
                  <a16:creationId xmlns:a16="http://schemas.microsoft.com/office/drawing/2014/main" id="{D2D5358B-C680-4806-AE91-1F32A93CC18D}"/>
                </a:ext>
              </a:extLst>
            </p:cNvPr>
            <p:cNvSpPr>
              <a:spLocks/>
            </p:cNvSpPr>
            <p:nvPr/>
          </p:nvSpPr>
          <p:spPr bwMode="auto">
            <a:xfrm>
              <a:off x="5281613" y="3354388"/>
              <a:ext cx="90488" cy="133350"/>
            </a:xfrm>
            <a:custGeom>
              <a:avLst/>
              <a:gdLst>
                <a:gd name="T0" fmla="*/ 36 w 95"/>
                <a:gd name="T1" fmla="*/ 2 h 139"/>
                <a:gd name="T2" fmla="*/ 36 w 95"/>
                <a:gd name="T3" fmla="*/ 2 h 139"/>
                <a:gd name="T4" fmla="*/ 38 w 95"/>
                <a:gd name="T5" fmla="*/ 99 h 139"/>
                <a:gd name="T6" fmla="*/ 49 w 95"/>
                <a:gd name="T7" fmla="*/ 115 h 139"/>
                <a:gd name="T8" fmla="*/ 59 w 95"/>
                <a:gd name="T9" fmla="*/ 98 h 139"/>
                <a:gd name="T10" fmla="*/ 57 w 95"/>
                <a:gd name="T11" fmla="*/ 1 h 139"/>
                <a:gd name="T12" fmla="*/ 92 w 95"/>
                <a:gd name="T13" fmla="*/ 0 h 139"/>
                <a:gd name="T14" fmla="*/ 94 w 95"/>
                <a:gd name="T15" fmla="*/ 88 h 139"/>
                <a:gd name="T16" fmla="*/ 50 w 95"/>
                <a:gd name="T17" fmla="*/ 139 h 139"/>
                <a:gd name="T18" fmla="*/ 3 w 95"/>
                <a:gd name="T19" fmla="*/ 91 h 139"/>
                <a:gd name="T20" fmla="*/ 0 w 95"/>
                <a:gd name="T21" fmla="*/ 2 h 139"/>
                <a:gd name="T22" fmla="*/ 36 w 95"/>
                <a:gd name="T23" fmla="*/ 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39">
                  <a:moveTo>
                    <a:pt x="36" y="2"/>
                  </a:moveTo>
                  <a:lnTo>
                    <a:pt x="36" y="2"/>
                  </a:lnTo>
                  <a:lnTo>
                    <a:pt x="38" y="99"/>
                  </a:lnTo>
                  <a:cubicBezTo>
                    <a:pt x="38" y="112"/>
                    <a:pt x="42" y="115"/>
                    <a:pt x="49" y="115"/>
                  </a:cubicBezTo>
                  <a:cubicBezTo>
                    <a:pt x="56" y="115"/>
                    <a:pt x="60" y="111"/>
                    <a:pt x="59" y="98"/>
                  </a:cubicBezTo>
                  <a:lnTo>
                    <a:pt x="57" y="1"/>
                  </a:lnTo>
                  <a:lnTo>
                    <a:pt x="92" y="0"/>
                  </a:lnTo>
                  <a:lnTo>
                    <a:pt x="94" y="88"/>
                  </a:lnTo>
                  <a:cubicBezTo>
                    <a:pt x="95" y="126"/>
                    <a:pt x="79" y="138"/>
                    <a:pt x="50" y="139"/>
                  </a:cubicBezTo>
                  <a:cubicBezTo>
                    <a:pt x="20" y="139"/>
                    <a:pt x="4" y="129"/>
                    <a:pt x="3" y="91"/>
                  </a:cubicBezTo>
                  <a:lnTo>
                    <a:pt x="0" y="2"/>
                  </a:lnTo>
                  <a:lnTo>
                    <a:pt x="36"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1" name="Freeform 142">
              <a:extLst>
                <a:ext uri="{FF2B5EF4-FFF2-40B4-BE49-F238E27FC236}">
                  <a16:creationId xmlns:a16="http://schemas.microsoft.com/office/drawing/2014/main" id="{7D45E3B7-1858-449F-8EFD-7FCE5EA0E89E}"/>
                </a:ext>
              </a:extLst>
            </p:cNvPr>
            <p:cNvSpPr>
              <a:spLocks/>
            </p:cNvSpPr>
            <p:nvPr/>
          </p:nvSpPr>
          <p:spPr bwMode="auto">
            <a:xfrm>
              <a:off x="5381625" y="3352800"/>
              <a:ext cx="103188" cy="131763"/>
            </a:xfrm>
            <a:custGeom>
              <a:avLst/>
              <a:gdLst>
                <a:gd name="T0" fmla="*/ 0 w 107"/>
                <a:gd name="T1" fmla="*/ 3 h 138"/>
                <a:gd name="T2" fmla="*/ 0 w 107"/>
                <a:gd name="T3" fmla="*/ 3 h 138"/>
                <a:gd name="T4" fmla="*/ 35 w 107"/>
                <a:gd name="T5" fmla="*/ 2 h 138"/>
                <a:gd name="T6" fmla="*/ 37 w 107"/>
                <a:gd name="T7" fmla="*/ 54 h 138"/>
                <a:gd name="T8" fmla="*/ 37 w 107"/>
                <a:gd name="T9" fmla="*/ 54 h 138"/>
                <a:gd name="T10" fmla="*/ 62 w 107"/>
                <a:gd name="T11" fmla="*/ 1 h 138"/>
                <a:gd name="T12" fmla="*/ 99 w 107"/>
                <a:gd name="T13" fmla="*/ 0 h 138"/>
                <a:gd name="T14" fmla="*/ 67 w 107"/>
                <a:gd name="T15" fmla="*/ 60 h 138"/>
                <a:gd name="T16" fmla="*/ 107 w 107"/>
                <a:gd name="T17" fmla="*/ 135 h 138"/>
                <a:gd name="T18" fmla="*/ 67 w 107"/>
                <a:gd name="T19" fmla="*/ 136 h 138"/>
                <a:gd name="T20" fmla="*/ 45 w 107"/>
                <a:gd name="T21" fmla="*/ 89 h 138"/>
                <a:gd name="T22" fmla="*/ 38 w 107"/>
                <a:gd name="T23" fmla="*/ 101 h 138"/>
                <a:gd name="T24" fmla="*/ 39 w 107"/>
                <a:gd name="T25" fmla="*/ 137 h 138"/>
                <a:gd name="T26" fmla="*/ 4 w 107"/>
                <a:gd name="T27" fmla="*/ 138 h 138"/>
                <a:gd name="T28" fmla="*/ 0 w 107"/>
                <a:gd name="T29"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38">
                  <a:moveTo>
                    <a:pt x="0" y="3"/>
                  </a:moveTo>
                  <a:lnTo>
                    <a:pt x="0" y="3"/>
                  </a:lnTo>
                  <a:lnTo>
                    <a:pt x="35" y="2"/>
                  </a:lnTo>
                  <a:lnTo>
                    <a:pt x="37" y="54"/>
                  </a:lnTo>
                  <a:lnTo>
                    <a:pt x="37" y="54"/>
                  </a:lnTo>
                  <a:lnTo>
                    <a:pt x="62" y="1"/>
                  </a:lnTo>
                  <a:lnTo>
                    <a:pt x="99" y="0"/>
                  </a:lnTo>
                  <a:lnTo>
                    <a:pt x="67" y="60"/>
                  </a:lnTo>
                  <a:lnTo>
                    <a:pt x="107" y="135"/>
                  </a:lnTo>
                  <a:lnTo>
                    <a:pt x="67" y="136"/>
                  </a:lnTo>
                  <a:lnTo>
                    <a:pt x="45" y="89"/>
                  </a:lnTo>
                  <a:lnTo>
                    <a:pt x="38" y="101"/>
                  </a:lnTo>
                  <a:lnTo>
                    <a:pt x="39" y="137"/>
                  </a:lnTo>
                  <a:lnTo>
                    <a:pt x="4" y="138"/>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2" name="Freeform 143">
              <a:extLst>
                <a:ext uri="{FF2B5EF4-FFF2-40B4-BE49-F238E27FC236}">
                  <a16:creationId xmlns:a16="http://schemas.microsoft.com/office/drawing/2014/main" id="{6E89AB0B-C3A6-4BBE-ABEC-386633E093DA}"/>
                </a:ext>
              </a:extLst>
            </p:cNvPr>
            <p:cNvSpPr>
              <a:spLocks/>
            </p:cNvSpPr>
            <p:nvPr/>
          </p:nvSpPr>
          <p:spPr bwMode="auto">
            <a:xfrm>
              <a:off x="5483225" y="3349625"/>
              <a:ext cx="90488" cy="133350"/>
            </a:xfrm>
            <a:custGeom>
              <a:avLst/>
              <a:gdLst>
                <a:gd name="T0" fmla="*/ 35 w 94"/>
                <a:gd name="T1" fmla="*/ 1 h 139"/>
                <a:gd name="T2" fmla="*/ 35 w 94"/>
                <a:gd name="T3" fmla="*/ 1 h 139"/>
                <a:gd name="T4" fmla="*/ 37 w 94"/>
                <a:gd name="T5" fmla="*/ 98 h 139"/>
                <a:gd name="T6" fmla="*/ 48 w 94"/>
                <a:gd name="T7" fmla="*/ 114 h 139"/>
                <a:gd name="T8" fmla="*/ 58 w 94"/>
                <a:gd name="T9" fmla="*/ 98 h 139"/>
                <a:gd name="T10" fmla="*/ 56 w 94"/>
                <a:gd name="T11" fmla="*/ 1 h 139"/>
                <a:gd name="T12" fmla="*/ 91 w 94"/>
                <a:gd name="T13" fmla="*/ 0 h 139"/>
                <a:gd name="T14" fmla="*/ 93 w 94"/>
                <a:gd name="T15" fmla="*/ 88 h 139"/>
                <a:gd name="T16" fmla="*/ 49 w 94"/>
                <a:gd name="T17" fmla="*/ 138 h 139"/>
                <a:gd name="T18" fmla="*/ 2 w 94"/>
                <a:gd name="T19" fmla="*/ 90 h 139"/>
                <a:gd name="T20" fmla="*/ 0 w 94"/>
                <a:gd name="T21" fmla="*/ 2 h 139"/>
                <a:gd name="T22" fmla="*/ 35 w 94"/>
                <a:gd name="T23" fmla="*/ 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39">
                  <a:moveTo>
                    <a:pt x="35" y="1"/>
                  </a:moveTo>
                  <a:lnTo>
                    <a:pt x="35" y="1"/>
                  </a:lnTo>
                  <a:lnTo>
                    <a:pt x="37" y="98"/>
                  </a:lnTo>
                  <a:cubicBezTo>
                    <a:pt x="37" y="111"/>
                    <a:pt x="42" y="115"/>
                    <a:pt x="48" y="114"/>
                  </a:cubicBezTo>
                  <a:cubicBezTo>
                    <a:pt x="55" y="114"/>
                    <a:pt x="59" y="111"/>
                    <a:pt x="58" y="98"/>
                  </a:cubicBezTo>
                  <a:lnTo>
                    <a:pt x="56" y="1"/>
                  </a:lnTo>
                  <a:lnTo>
                    <a:pt x="91" y="0"/>
                  </a:lnTo>
                  <a:lnTo>
                    <a:pt x="93" y="88"/>
                  </a:lnTo>
                  <a:cubicBezTo>
                    <a:pt x="94" y="126"/>
                    <a:pt x="78" y="137"/>
                    <a:pt x="49" y="138"/>
                  </a:cubicBezTo>
                  <a:cubicBezTo>
                    <a:pt x="19" y="139"/>
                    <a:pt x="3" y="128"/>
                    <a:pt x="2" y="90"/>
                  </a:cubicBezTo>
                  <a:lnTo>
                    <a:pt x="0" y="2"/>
                  </a:lnTo>
                  <a:lnTo>
                    <a:pt x="35"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3" name="Freeform 144">
              <a:extLst>
                <a:ext uri="{FF2B5EF4-FFF2-40B4-BE49-F238E27FC236}">
                  <a16:creationId xmlns:a16="http://schemas.microsoft.com/office/drawing/2014/main" id="{1F812B63-1F08-4A0C-8A37-66366CF92F01}"/>
                </a:ext>
              </a:extLst>
            </p:cNvPr>
            <p:cNvSpPr>
              <a:spLocks/>
            </p:cNvSpPr>
            <p:nvPr/>
          </p:nvSpPr>
          <p:spPr bwMode="auto">
            <a:xfrm>
              <a:off x="5583238" y="3348038"/>
              <a:ext cx="95250" cy="130175"/>
            </a:xfrm>
            <a:custGeom>
              <a:avLst/>
              <a:gdLst>
                <a:gd name="T0" fmla="*/ 0 w 99"/>
                <a:gd name="T1" fmla="*/ 2 h 137"/>
                <a:gd name="T2" fmla="*/ 0 w 99"/>
                <a:gd name="T3" fmla="*/ 2 h 137"/>
                <a:gd name="T4" fmla="*/ 39 w 99"/>
                <a:gd name="T5" fmla="*/ 1 h 137"/>
                <a:gd name="T6" fmla="*/ 64 w 99"/>
                <a:gd name="T7" fmla="*/ 84 h 137"/>
                <a:gd name="T8" fmla="*/ 64 w 99"/>
                <a:gd name="T9" fmla="*/ 84 h 137"/>
                <a:gd name="T10" fmla="*/ 62 w 99"/>
                <a:gd name="T11" fmla="*/ 1 h 137"/>
                <a:gd name="T12" fmla="*/ 95 w 99"/>
                <a:gd name="T13" fmla="*/ 0 h 137"/>
                <a:gd name="T14" fmla="*/ 99 w 99"/>
                <a:gd name="T15" fmla="*/ 135 h 137"/>
                <a:gd name="T16" fmla="*/ 60 w 99"/>
                <a:gd name="T17" fmla="*/ 136 h 137"/>
                <a:gd name="T18" fmla="*/ 35 w 99"/>
                <a:gd name="T19" fmla="*/ 53 h 137"/>
                <a:gd name="T20" fmla="*/ 34 w 99"/>
                <a:gd name="T21" fmla="*/ 53 h 137"/>
                <a:gd name="T22" fmla="*/ 36 w 99"/>
                <a:gd name="T23" fmla="*/ 136 h 137"/>
                <a:gd name="T24" fmla="*/ 4 w 99"/>
                <a:gd name="T25" fmla="*/ 137 h 137"/>
                <a:gd name="T26" fmla="*/ 0 w 99"/>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37">
                  <a:moveTo>
                    <a:pt x="0" y="2"/>
                  </a:moveTo>
                  <a:lnTo>
                    <a:pt x="0" y="2"/>
                  </a:lnTo>
                  <a:lnTo>
                    <a:pt x="39" y="1"/>
                  </a:lnTo>
                  <a:lnTo>
                    <a:pt x="64" y="84"/>
                  </a:lnTo>
                  <a:lnTo>
                    <a:pt x="64" y="84"/>
                  </a:lnTo>
                  <a:lnTo>
                    <a:pt x="62" y="1"/>
                  </a:lnTo>
                  <a:lnTo>
                    <a:pt x="95" y="0"/>
                  </a:lnTo>
                  <a:lnTo>
                    <a:pt x="99" y="135"/>
                  </a:lnTo>
                  <a:lnTo>
                    <a:pt x="60" y="136"/>
                  </a:lnTo>
                  <a:lnTo>
                    <a:pt x="35" y="53"/>
                  </a:lnTo>
                  <a:lnTo>
                    <a:pt x="34" y="53"/>
                  </a:lnTo>
                  <a:lnTo>
                    <a:pt x="36" y="136"/>
                  </a:lnTo>
                  <a:lnTo>
                    <a:pt x="4"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4" name="Freeform 145">
              <a:extLst>
                <a:ext uri="{FF2B5EF4-FFF2-40B4-BE49-F238E27FC236}">
                  <a16:creationId xmlns:a16="http://schemas.microsoft.com/office/drawing/2014/main" id="{4CE620AA-6590-4040-9E44-84C1F2CC4DB3}"/>
                </a:ext>
              </a:extLst>
            </p:cNvPr>
            <p:cNvSpPr>
              <a:spLocks/>
            </p:cNvSpPr>
            <p:nvPr/>
          </p:nvSpPr>
          <p:spPr bwMode="auto">
            <a:xfrm>
              <a:off x="5689600" y="3344863"/>
              <a:ext cx="76200" cy="130175"/>
            </a:xfrm>
            <a:custGeom>
              <a:avLst/>
              <a:gdLst>
                <a:gd name="T0" fmla="*/ 0 w 81"/>
                <a:gd name="T1" fmla="*/ 2 h 137"/>
                <a:gd name="T2" fmla="*/ 0 w 81"/>
                <a:gd name="T3" fmla="*/ 2 h 137"/>
                <a:gd name="T4" fmla="*/ 80 w 81"/>
                <a:gd name="T5" fmla="*/ 0 h 137"/>
                <a:gd name="T6" fmla="*/ 81 w 81"/>
                <a:gd name="T7" fmla="*/ 29 h 137"/>
                <a:gd name="T8" fmla="*/ 36 w 81"/>
                <a:gd name="T9" fmla="*/ 30 h 137"/>
                <a:gd name="T10" fmla="*/ 37 w 81"/>
                <a:gd name="T11" fmla="*/ 53 h 137"/>
                <a:gd name="T12" fmla="*/ 79 w 81"/>
                <a:gd name="T13" fmla="*/ 52 h 137"/>
                <a:gd name="T14" fmla="*/ 79 w 81"/>
                <a:gd name="T15" fmla="*/ 80 h 137"/>
                <a:gd name="T16" fmla="*/ 37 w 81"/>
                <a:gd name="T17" fmla="*/ 81 h 137"/>
                <a:gd name="T18" fmla="*/ 39 w 81"/>
                <a:gd name="T19" fmla="*/ 136 h 137"/>
                <a:gd name="T20" fmla="*/ 4 w 81"/>
                <a:gd name="T21" fmla="*/ 137 h 137"/>
                <a:gd name="T22" fmla="*/ 0 w 81"/>
                <a:gd name="T23"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 h="137">
                  <a:moveTo>
                    <a:pt x="0" y="2"/>
                  </a:moveTo>
                  <a:lnTo>
                    <a:pt x="0" y="2"/>
                  </a:lnTo>
                  <a:lnTo>
                    <a:pt x="80" y="0"/>
                  </a:lnTo>
                  <a:lnTo>
                    <a:pt x="81" y="29"/>
                  </a:lnTo>
                  <a:lnTo>
                    <a:pt x="36" y="30"/>
                  </a:lnTo>
                  <a:lnTo>
                    <a:pt x="37" y="53"/>
                  </a:lnTo>
                  <a:lnTo>
                    <a:pt x="79" y="52"/>
                  </a:lnTo>
                  <a:lnTo>
                    <a:pt x="79" y="80"/>
                  </a:lnTo>
                  <a:lnTo>
                    <a:pt x="37" y="81"/>
                  </a:lnTo>
                  <a:lnTo>
                    <a:pt x="39" y="136"/>
                  </a:lnTo>
                  <a:lnTo>
                    <a:pt x="4"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5" name="Freeform 146">
              <a:extLst>
                <a:ext uri="{FF2B5EF4-FFF2-40B4-BE49-F238E27FC236}">
                  <a16:creationId xmlns:a16="http://schemas.microsoft.com/office/drawing/2014/main" id="{179A30DB-2BF0-421F-B005-6B786597ED56}"/>
                </a:ext>
              </a:extLst>
            </p:cNvPr>
            <p:cNvSpPr>
              <a:spLocks/>
            </p:cNvSpPr>
            <p:nvPr/>
          </p:nvSpPr>
          <p:spPr bwMode="auto">
            <a:xfrm>
              <a:off x="5770563" y="3343275"/>
              <a:ext cx="84138" cy="128588"/>
            </a:xfrm>
            <a:custGeom>
              <a:avLst/>
              <a:gdLst>
                <a:gd name="T0" fmla="*/ 27 w 89"/>
                <a:gd name="T1" fmla="*/ 31 h 136"/>
                <a:gd name="T2" fmla="*/ 27 w 89"/>
                <a:gd name="T3" fmla="*/ 31 h 136"/>
                <a:gd name="T4" fmla="*/ 1 w 89"/>
                <a:gd name="T5" fmla="*/ 32 h 136"/>
                <a:gd name="T6" fmla="*/ 0 w 89"/>
                <a:gd name="T7" fmla="*/ 2 h 136"/>
                <a:gd name="T8" fmla="*/ 88 w 89"/>
                <a:gd name="T9" fmla="*/ 0 h 136"/>
                <a:gd name="T10" fmla="*/ 89 w 89"/>
                <a:gd name="T11" fmla="*/ 30 h 136"/>
                <a:gd name="T12" fmla="*/ 62 w 89"/>
                <a:gd name="T13" fmla="*/ 30 h 136"/>
                <a:gd name="T14" fmla="*/ 65 w 89"/>
                <a:gd name="T15" fmla="*/ 135 h 136"/>
                <a:gd name="T16" fmla="*/ 30 w 89"/>
                <a:gd name="T17" fmla="*/ 136 h 136"/>
                <a:gd name="T18" fmla="*/ 27 w 89"/>
                <a:gd name="T19" fmla="*/ 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36">
                  <a:moveTo>
                    <a:pt x="27" y="31"/>
                  </a:moveTo>
                  <a:lnTo>
                    <a:pt x="27" y="31"/>
                  </a:lnTo>
                  <a:lnTo>
                    <a:pt x="1" y="32"/>
                  </a:lnTo>
                  <a:lnTo>
                    <a:pt x="0" y="2"/>
                  </a:lnTo>
                  <a:lnTo>
                    <a:pt x="88" y="0"/>
                  </a:lnTo>
                  <a:lnTo>
                    <a:pt x="89" y="30"/>
                  </a:lnTo>
                  <a:lnTo>
                    <a:pt x="62" y="30"/>
                  </a:lnTo>
                  <a:lnTo>
                    <a:pt x="65" y="135"/>
                  </a:lnTo>
                  <a:lnTo>
                    <a:pt x="30" y="136"/>
                  </a:lnTo>
                  <a:lnTo>
                    <a:pt x="27" y="3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
        <p:nvSpPr>
          <p:cNvPr id="36" name="Textfeld 35">
            <a:extLst>
              <a:ext uri="{FF2B5EF4-FFF2-40B4-BE49-F238E27FC236}">
                <a16:creationId xmlns:a16="http://schemas.microsoft.com/office/drawing/2014/main" id="{D922E419-569E-4145-BD0F-D6F953A4A9C8}"/>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2170118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chlussfolie &quot;Wir gestalten Zukunft&quot;">
    <p:spTree>
      <p:nvGrpSpPr>
        <p:cNvPr id="1" name=""/>
        <p:cNvGrpSpPr/>
        <p:nvPr/>
      </p:nvGrpSpPr>
      <p:grpSpPr>
        <a:xfrm>
          <a:off x="0" y="0"/>
          <a:ext cx="0" cy="0"/>
          <a:chOff x="0" y="0"/>
          <a:chExt cx="0" cy="0"/>
        </a:xfrm>
      </p:grpSpPr>
      <p:sp>
        <p:nvSpPr>
          <p:cNvPr id="46" name="Rechteck 45">
            <a:extLst>
              <a:ext uri="{FF2B5EF4-FFF2-40B4-BE49-F238E27FC236}">
                <a16:creationId xmlns:a16="http://schemas.microsoft.com/office/drawing/2014/main" id="{C7FB25F4-1BFC-4E33-A6D1-5B1C1E864EE9}"/>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Freihandform: Form 14">
            <a:extLst>
              <a:ext uri="{FF2B5EF4-FFF2-40B4-BE49-F238E27FC236}">
                <a16:creationId xmlns:a16="http://schemas.microsoft.com/office/drawing/2014/main" id="{73E8DC43-0564-4A48-8EDD-6BCF800C5AB2}"/>
              </a:ext>
            </a:extLst>
          </p:cNvPr>
          <p:cNvSpPr/>
          <p:nvPr userDrawn="1"/>
        </p:nvSpPr>
        <p:spPr>
          <a:xfrm>
            <a:off x="169187" y="935416"/>
            <a:ext cx="11844829" cy="5745711"/>
          </a:xfrm>
          <a:custGeom>
            <a:avLst/>
            <a:gdLst>
              <a:gd name="connsiteX0" fmla="*/ 0 w 11844829"/>
              <a:gd name="connsiteY0" fmla="*/ 0 h 5745711"/>
              <a:gd name="connsiteX1" fmla="*/ 8340917 w 11844829"/>
              <a:gd name="connsiteY1" fmla="*/ 0 h 5745711"/>
              <a:gd name="connsiteX2" fmla="*/ 8231070 w 11844829"/>
              <a:gd name="connsiteY2" fmla="*/ 231775 h 5745711"/>
              <a:gd name="connsiteX3" fmla="*/ 8345693 w 11844829"/>
              <a:gd name="connsiteY3" fmla="*/ 231775 h 5745711"/>
              <a:gd name="connsiteX4" fmla="*/ 8456495 w 11844829"/>
              <a:gd name="connsiteY4" fmla="*/ 0 h 5745711"/>
              <a:gd name="connsiteX5" fmla="*/ 8602222 w 11844829"/>
              <a:gd name="connsiteY5" fmla="*/ 0 h 5745711"/>
              <a:gd name="connsiteX6" fmla="*/ 8491420 w 11844829"/>
              <a:gd name="connsiteY6" fmla="*/ 231775 h 5745711"/>
              <a:gd name="connsiteX7" fmla="*/ 8606998 w 11844829"/>
              <a:gd name="connsiteY7" fmla="*/ 231775 h 5745711"/>
              <a:gd name="connsiteX8" fmla="*/ 8716845 w 11844829"/>
              <a:gd name="connsiteY8" fmla="*/ 0 h 5745711"/>
              <a:gd name="connsiteX9" fmla="*/ 8861617 w 11844829"/>
              <a:gd name="connsiteY9" fmla="*/ 0 h 5745711"/>
              <a:gd name="connsiteX10" fmla="*/ 8751770 w 11844829"/>
              <a:gd name="connsiteY10" fmla="*/ 231775 h 5745711"/>
              <a:gd name="connsiteX11" fmla="*/ 8866393 w 11844829"/>
              <a:gd name="connsiteY11" fmla="*/ 231775 h 5745711"/>
              <a:gd name="connsiteX12" fmla="*/ 8977195 w 11844829"/>
              <a:gd name="connsiteY12" fmla="*/ 0 h 5745711"/>
              <a:gd name="connsiteX13" fmla="*/ 9122455 w 11844829"/>
              <a:gd name="connsiteY13" fmla="*/ 0 h 5745711"/>
              <a:gd name="connsiteX14" fmla="*/ 9012120 w 11844829"/>
              <a:gd name="connsiteY14" fmla="*/ 231775 h 5745711"/>
              <a:gd name="connsiteX15" fmla="*/ 9127210 w 11844829"/>
              <a:gd name="connsiteY15" fmla="*/ 231775 h 5745711"/>
              <a:gd name="connsiteX16" fmla="*/ 9237545 w 11844829"/>
              <a:gd name="connsiteY16" fmla="*/ 0 h 5745711"/>
              <a:gd name="connsiteX17" fmla="*/ 9382317 w 11844829"/>
              <a:gd name="connsiteY17" fmla="*/ 0 h 5745711"/>
              <a:gd name="connsiteX18" fmla="*/ 9272470 w 11844829"/>
              <a:gd name="connsiteY18" fmla="*/ 231775 h 5745711"/>
              <a:gd name="connsiteX19" fmla="*/ 9387093 w 11844829"/>
              <a:gd name="connsiteY19" fmla="*/ 231775 h 5745711"/>
              <a:gd name="connsiteX20" fmla="*/ 9497895 w 11844829"/>
              <a:gd name="connsiteY20" fmla="*/ 0 h 5745711"/>
              <a:gd name="connsiteX21" fmla="*/ 9643155 w 11844829"/>
              <a:gd name="connsiteY21" fmla="*/ 0 h 5745711"/>
              <a:gd name="connsiteX22" fmla="*/ 9532820 w 11844829"/>
              <a:gd name="connsiteY22" fmla="*/ 231775 h 5745711"/>
              <a:gd name="connsiteX23" fmla="*/ 9647910 w 11844829"/>
              <a:gd name="connsiteY23" fmla="*/ 231775 h 5745711"/>
              <a:gd name="connsiteX24" fmla="*/ 9758245 w 11844829"/>
              <a:gd name="connsiteY24" fmla="*/ 0 h 5745711"/>
              <a:gd name="connsiteX25" fmla="*/ 9903972 w 11844829"/>
              <a:gd name="connsiteY25" fmla="*/ 0 h 5745711"/>
              <a:gd name="connsiteX26" fmla="*/ 9793170 w 11844829"/>
              <a:gd name="connsiteY26" fmla="*/ 231775 h 5745711"/>
              <a:gd name="connsiteX27" fmla="*/ 9907793 w 11844829"/>
              <a:gd name="connsiteY27" fmla="*/ 231775 h 5745711"/>
              <a:gd name="connsiteX28" fmla="*/ 10018595 w 11844829"/>
              <a:gd name="connsiteY28" fmla="*/ 0 h 5745711"/>
              <a:gd name="connsiteX29" fmla="*/ 10163855 w 11844829"/>
              <a:gd name="connsiteY29" fmla="*/ 0 h 5745711"/>
              <a:gd name="connsiteX30" fmla="*/ 10053520 w 11844829"/>
              <a:gd name="connsiteY30" fmla="*/ 231775 h 5745711"/>
              <a:gd name="connsiteX31" fmla="*/ 10168610 w 11844829"/>
              <a:gd name="connsiteY31" fmla="*/ 231775 h 5745711"/>
              <a:gd name="connsiteX32" fmla="*/ 10278945 w 11844829"/>
              <a:gd name="connsiteY32" fmla="*/ 0 h 5745711"/>
              <a:gd name="connsiteX33" fmla="*/ 10424672 w 11844829"/>
              <a:gd name="connsiteY33" fmla="*/ 0 h 5745711"/>
              <a:gd name="connsiteX34" fmla="*/ 10313870 w 11844829"/>
              <a:gd name="connsiteY34" fmla="*/ 231775 h 5745711"/>
              <a:gd name="connsiteX35" fmla="*/ 10429448 w 11844829"/>
              <a:gd name="connsiteY35" fmla="*/ 231775 h 5745711"/>
              <a:gd name="connsiteX36" fmla="*/ 10539295 w 11844829"/>
              <a:gd name="connsiteY36" fmla="*/ 0 h 5745711"/>
              <a:gd name="connsiteX37" fmla="*/ 10684555 w 11844829"/>
              <a:gd name="connsiteY37" fmla="*/ 0 h 5745711"/>
              <a:gd name="connsiteX38" fmla="*/ 10574220 w 11844829"/>
              <a:gd name="connsiteY38" fmla="*/ 231775 h 5745711"/>
              <a:gd name="connsiteX39" fmla="*/ 10689310 w 11844829"/>
              <a:gd name="connsiteY39" fmla="*/ 231775 h 5745711"/>
              <a:gd name="connsiteX40" fmla="*/ 10799645 w 11844829"/>
              <a:gd name="connsiteY40" fmla="*/ 0 h 5745711"/>
              <a:gd name="connsiteX41" fmla="*/ 10945372 w 11844829"/>
              <a:gd name="connsiteY41" fmla="*/ 0 h 5745711"/>
              <a:gd name="connsiteX42" fmla="*/ 10834570 w 11844829"/>
              <a:gd name="connsiteY42" fmla="*/ 231775 h 5745711"/>
              <a:gd name="connsiteX43" fmla="*/ 10950148 w 11844829"/>
              <a:gd name="connsiteY43" fmla="*/ 231775 h 5745711"/>
              <a:gd name="connsiteX44" fmla="*/ 11059995 w 11844829"/>
              <a:gd name="connsiteY44" fmla="*/ 0 h 5745711"/>
              <a:gd name="connsiteX45" fmla="*/ 11204766 w 11844829"/>
              <a:gd name="connsiteY45" fmla="*/ 0 h 5745711"/>
              <a:gd name="connsiteX46" fmla="*/ 11094919 w 11844829"/>
              <a:gd name="connsiteY46" fmla="*/ 231775 h 5745711"/>
              <a:gd name="connsiteX47" fmla="*/ 11209542 w 11844829"/>
              <a:gd name="connsiteY47" fmla="*/ 231775 h 5745711"/>
              <a:gd name="connsiteX48" fmla="*/ 11320344 w 11844829"/>
              <a:gd name="connsiteY48" fmla="*/ 0 h 5745711"/>
              <a:gd name="connsiteX49" fmla="*/ 11466071 w 11844829"/>
              <a:gd name="connsiteY49" fmla="*/ 0 h 5745711"/>
              <a:gd name="connsiteX50" fmla="*/ 11355269 w 11844829"/>
              <a:gd name="connsiteY50" fmla="*/ 231775 h 5745711"/>
              <a:gd name="connsiteX51" fmla="*/ 11470847 w 11844829"/>
              <a:gd name="connsiteY51" fmla="*/ 231775 h 5745711"/>
              <a:gd name="connsiteX52" fmla="*/ 11580694 w 11844829"/>
              <a:gd name="connsiteY52" fmla="*/ 0 h 5745711"/>
              <a:gd name="connsiteX53" fmla="*/ 11725466 w 11844829"/>
              <a:gd name="connsiteY53" fmla="*/ 0 h 5745711"/>
              <a:gd name="connsiteX54" fmla="*/ 11615619 w 11844829"/>
              <a:gd name="connsiteY54" fmla="*/ 231775 h 5745711"/>
              <a:gd name="connsiteX55" fmla="*/ 11730242 w 11844829"/>
              <a:gd name="connsiteY55" fmla="*/ 231775 h 5745711"/>
              <a:gd name="connsiteX56" fmla="*/ 11841044 w 11844829"/>
              <a:gd name="connsiteY56" fmla="*/ 0 h 5745711"/>
              <a:gd name="connsiteX57" fmla="*/ 11844829 w 11844829"/>
              <a:gd name="connsiteY57" fmla="*/ 0 h 5745711"/>
              <a:gd name="connsiteX58" fmla="*/ 11844829 w 11844829"/>
              <a:gd name="connsiteY58" fmla="*/ 5745711 h 5745711"/>
              <a:gd name="connsiteX59" fmla="*/ 0 w 11844829"/>
              <a:gd name="connsiteY59" fmla="*/ 5745711 h 57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44829" h="5745711">
                <a:moveTo>
                  <a:pt x="0" y="0"/>
                </a:moveTo>
                <a:lnTo>
                  <a:pt x="8340917" y="0"/>
                </a:lnTo>
                <a:lnTo>
                  <a:pt x="8231070" y="231775"/>
                </a:lnTo>
                <a:lnTo>
                  <a:pt x="8345693" y="231775"/>
                </a:lnTo>
                <a:lnTo>
                  <a:pt x="8456495" y="0"/>
                </a:lnTo>
                <a:lnTo>
                  <a:pt x="8602222" y="0"/>
                </a:lnTo>
                <a:lnTo>
                  <a:pt x="8491420" y="231775"/>
                </a:lnTo>
                <a:lnTo>
                  <a:pt x="8606998" y="231775"/>
                </a:lnTo>
                <a:lnTo>
                  <a:pt x="8716845" y="0"/>
                </a:lnTo>
                <a:lnTo>
                  <a:pt x="8861617" y="0"/>
                </a:lnTo>
                <a:lnTo>
                  <a:pt x="8751770" y="231775"/>
                </a:lnTo>
                <a:lnTo>
                  <a:pt x="8866393" y="231775"/>
                </a:lnTo>
                <a:lnTo>
                  <a:pt x="8977195" y="0"/>
                </a:lnTo>
                <a:lnTo>
                  <a:pt x="9122455" y="0"/>
                </a:lnTo>
                <a:lnTo>
                  <a:pt x="9012120" y="231775"/>
                </a:lnTo>
                <a:lnTo>
                  <a:pt x="9127210" y="231775"/>
                </a:lnTo>
                <a:lnTo>
                  <a:pt x="9237545" y="0"/>
                </a:lnTo>
                <a:lnTo>
                  <a:pt x="9382317" y="0"/>
                </a:lnTo>
                <a:lnTo>
                  <a:pt x="9272470" y="231775"/>
                </a:lnTo>
                <a:lnTo>
                  <a:pt x="9387093" y="231775"/>
                </a:lnTo>
                <a:lnTo>
                  <a:pt x="9497895" y="0"/>
                </a:lnTo>
                <a:lnTo>
                  <a:pt x="9643155" y="0"/>
                </a:lnTo>
                <a:lnTo>
                  <a:pt x="9532820" y="231775"/>
                </a:lnTo>
                <a:lnTo>
                  <a:pt x="9647910" y="231775"/>
                </a:lnTo>
                <a:lnTo>
                  <a:pt x="9758245" y="0"/>
                </a:lnTo>
                <a:lnTo>
                  <a:pt x="9903972" y="0"/>
                </a:lnTo>
                <a:lnTo>
                  <a:pt x="9793170" y="231775"/>
                </a:lnTo>
                <a:lnTo>
                  <a:pt x="9907793" y="231775"/>
                </a:lnTo>
                <a:lnTo>
                  <a:pt x="10018595" y="0"/>
                </a:lnTo>
                <a:lnTo>
                  <a:pt x="10163855" y="0"/>
                </a:lnTo>
                <a:lnTo>
                  <a:pt x="10053520" y="231775"/>
                </a:lnTo>
                <a:lnTo>
                  <a:pt x="10168610" y="231775"/>
                </a:lnTo>
                <a:lnTo>
                  <a:pt x="10278945" y="0"/>
                </a:lnTo>
                <a:lnTo>
                  <a:pt x="10424672" y="0"/>
                </a:lnTo>
                <a:lnTo>
                  <a:pt x="10313870" y="231775"/>
                </a:lnTo>
                <a:lnTo>
                  <a:pt x="10429448" y="231775"/>
                </a:lnTo>
                <a:lnTo>
                  <a:pt x="10539295" y="0"/>
                </a:lnTo>
                <a:lnTo>
                  <a:pt x="10684555" y="0"/>
                </a:lnTo>
                <a:lnTo>
                  <a:pt x="10574220" y="231775"/>
                </a:lnTo>
                <a:lnTo>
                  <a:pt x="10689310" y="231775"/>
                </a:lnTo>
                <a:lnTo>
                  <a:pt x="10799645" y="0"/>
                </a:lnTo>
                <a:lnTo>
                  <a:pt x="10945372" y="0"/>
                </a:lnTo>
                <a:lnTo>
                  <a:pt x="10834570" y="231775"/>
                </a:lnTo>
                <a:lnTo>
                  <a:pt x="10950148" y="231775"/>
                </a:lnTo>
                <a:lnTo>
                  <a:pt x="11059995" y="0"/>
                </a:lnTo>
                <a:lnTo>
                  <a:pt x="11204766" y="0"/>
                </a:lnTo>
                <a:lnTo>
                  <a:pt x="11094919" y="231775"/>
                </a:lnTo>
                <a:lnTo>
                  <a:pt x="11209542" y="231775"/>
                </a:lnTo>
                <a:lnTo>
                  <a:pt x="11320344" y="0"/>
                </a:lnTo>
                <a:lnTo>
                  <a:pt x="11466071" y="0"/>
                </a:lnTo>
                <a:lnTo>
                  <a:pt x="11355269" y="231775"/>
                </a:lnTo>
                <a:lnTo>
                  <a:pt x="11470847" y="231775"/>
                </a:lnTo>
                <a:lnTo>
                  <a:pt x="11580694" y="0"/>
                </a:lnTo>
                <a:lnTo>
                  <a:pt x="11725466" y="0"/>
                </a:lnTo>
                <a:lnTo>
                  <a:pt x="11615619" y="231775"/>
                </a:lnTo>
                <a:lnTo>
                  <a:pt x="11730242" y="231775"/>
                </a:lnTo>
                <a:lnTo>
                  <a:pt x="11841044" y="0"/>
                </a:lnTo>
                <a:lnTo>
                  <a:pt x="11844829" y="0"/>
                </a:lnTo>
                <a:lnTo>
                  <a:pt x="11844829" y="5745711"/>
                </a:lnTo>
                <a:lnTo>
                  <a:pt x="0" y="574571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de-CH"/>
          </a:p>
        </p:txBody>
      </p:sp>
      <p:sp>
        <p:nvSpPr>
          <p:cNvPr id="2" name="Titel 1"/>
          <p:cNvSpPr>
            <a:spLocks noGrp="1"/>
          </p:cNvSpPr>
          <p:nvPr>
            <p:ph type="ctrTitle" hasCustomPrompt="1"/>
          </p:nvPr>
        </p:nvSpPr>
        <p:spPr>
          <a:xfrm>
            <a:off x="3141158" y="4257092"/>
            <a:ext cx="6204809" cy="657479"/>
          </a:xfrm>
          <a:solidFill>
            <a:schemeClr val="accent1"/>
          </a:solidFill>
          <a:ln>
            <a:solidFill>
              <a:schemeClr val="accent1"/>
            </a:solidFill>
          </a:ln>
        </p:spPr>
        <p:txBody>
          <a:bodyPr wrap="none" lIns="126000" tIns="36000" rIns="126000" bIns="36000" anchor="b">
            <a:spAutoFit/>
          </a:bodyPr>
          <a:lstStyle>
            <a:lvl1pPr algn="ctr">
              <a:lnSpc>
                <a:spcPct val="95000"/>
              </a:lnSpc>
              <a:defRPr sz="4000" cap="all" baseline="0">
                <a:solidFill>
                  <a:schemeClr val="bg1"/>
                </a:solidFill>
                <a:latin typeface="Arial Narrow" panose="020B0606020202030204" pitchFamily="34" charset="0"/>
              </a:defRPr>
            </a:lvl1pPr>
          </a:lstStyle>
          <a:p>
            <a:r>
              <a:rPr lang="de-CH" dirty="0"/>
              <a:t>Schlusstext hinzufügen</a:t>
            </a:r>
          </a:p>
        </p:txBody>
      </p:sp>
      <p:sp>
        <p:nvSpPr>
          <p:cNvPr id="4" name="Datumsplatzhalter 3">
            <a:extLst>
              <a:ext uri="{FF2B5EF4-FFF2-40B4-BE49-F238E27FC236}">
                <a16:creationId xmlns:a16="http://schemas.microsoft.com/office/drawing/2014/main" id="{E22D3C48-FDED-470C-908E-96B5A0DDFDE7}"/>
              </a:ext>
            </a:extLst>
          </p:cNvPr>
          <p:cNvSpPr>
            <a:spLocks noGrp="1"/>
          </p:cNvSpPr>
          <p:nvPr>
            <p:ph type="dt" sz="half" idx="10"/>
          </p:nvPr>
        </p:nvSpPr>
        <p:spPr>
          <a:xfrm rot="5400000">
            <a:off x="11514684" y="702000"/>
            <a:ext cx="1440000" cy="36000"/>
          </a:xfrm>
        </p:spPr>
        <p:txBody>
          <a:bodyPr/>
          <a:lstStyle>
            <a:lvl1pPr>
              <a:defRPr sz="100">
                <a:solidFill>
                  <a:schemeClr val="bg1">
                    <a:lumMod val="95000"/>
                  </a:schemeClr>
                </a:solidFill>
              </a:defRPr>
            </a:lvl1pPr>
          </a:lstStyle>
          <a:p>
            <a:fld id="{826ABD13-3FA5-D946-A43C-BEF524E4AB58}" type="datetime1">
              <a:rPr lang="de-CH" smtClean="0"/>
              <a:t>01.03.2023</a:t>
            </a:fld>
            <a:endParaRPr lang="de-CH" dirty="0"/>
          </a:p>
        </p:txBody>
      </p:sp>
      <p:sp>
        <p:nvSpPr>
          <p:cNvPr id="6" name="Fußzeilenplatzhalter 5">
            <a:extLst>
              <a:ext uri="{FF2B5EF4-FFF2-40B4-BE49-F238E27FC236}">
                <a16:creationId xmlns:a16="http://schemas.microsoft.com/office/drawing/2014/main" id="{198B2F51-FE27-4B05-A169-62F7E9E34421}"/>
              </a:ext>
            </a:extLst>
          </p:cNvPr>
          <p:cNvSpPr>
            <a:spLocks noGrp="1"/>
          </p:cNvSpPr>
          <p:nvPr>
            <p:ph type="ftr" sz="quarter" idx="11"/>
          </p:nvPr>
        </p:nvSpPr>
        <p:spPr>
          <a:xfrm rot="5400000">
            <a:off x="11514684" y="702000"/>
            <a:ext cx="1440000" cy="36000"/>
          </a:xfrm>
        </p:spPr>
        <p:txBody>
          <a:bodyPr/>
          <a:lstStyle>
            <a:lvl1pPr>
              <a:defRPr sz="100">
                <a:solidFill>
                  <a:schemeClr val="bg1">
                    <a:lumMod val="95000"/>
                  </a:schemeClr>
                </a:solidFill>
              </a:defRPr>
            </a:lvl1pPr>
          </a:lstStyle>
          <a:p>
            <a:r>
              <a:rPr lang="de-CH"/>
              <a:t>Fusszeile (Ändern über «Einfügen &gt; Kopf- und Fusszeile») </a:t>
            </a:r>
            <a:endParaRPr lang="de-CH" dirty="0"/>
          </a:p>
        </p:txBody>
      </p:sp>
      <p:sp>
        <p:nvSpPr>
          <p:cNvPr id="8" name="Foliennummernplatzhalter 7">
            <a:extLst>
              <a:ext uri="{FF2B5EF4-FFF2-40B4-BE49-F238E27FC236}">
                <a16:creationId xmlns:a16="http://schemas.microsoft.com/office/drawing/2014/main" id="{CD7C1A0D-0D46-4AD6-A4E0-C34A72CE2E1A}"/>
              </a:ext>
            </a:extLst>
          </p:cNvPr>
          <p:cNvSpPr>
            <a:spLocks noGrp="1"/>
          </p:cNvSpPr>
          <p:nvPr>
            <p:ph type="sldNum" sz="quarter" idx="12"/>
          </p:nvPr>
        </p:nvSpPr>
        <p:spPr>
          <a:xfrm rot="5400000">
            <a:off x="11514684" y="702000"/>
            <a:ext cx="1440000" cy="36000"/>
          </a:xfrm>
        </p:spPr>
        <p:txBody>
          <a:bodyPr/>
          <a:lstStyle>
            <a:lvl1pPr>
              <a:defRPr sz="100">
                <a:solidFill>
                  <a:schemeClr val="bg1">
                    <a:lumMod val="95000"/>
                  </a:schemeClr>
                </a:solidFill>
              </a:defRPr>
            </a:lvl1pPr>
          </a:lstStyle>
          <a:p>
            <a:fld id="{442AD375-037F-43D0-B059-5172DA06796A}" type="slidenum">
              <a:rPr lang="de-CH" smtClean="0"/>
              <a:pPr/>
              <a:t>‹Nr.›</a:t>
            </a:fld>
            <a:endParaRPr lang="de-CH" dirty="0"/>
          </a:p>
        </p:txBody>
      </p:sp>
      <p:pic>
        <p:nvPicPr>
          <p:cNvPr id="45" name="Grafik 44">
            <a:extLst>
              <a:ext uri="{FF2B5EF4-FFF2-40B4-BE49-F238E27FC236}">
                <a16:creationId xmlns:a16="http://schemas.microsoft.com/office/drawing/2014/main" id="{C42A2B5E-0B14-46DC-9BAA-BE952AEBC65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059754" y="188378"/>
            <a:ext cx="2952000" cy="575777"/>
          </a:xfrm>
          <a:prstGeom prst="rect">
            <a:avLst/>
          </a:prstGeom>
        </p:spPr>
      </p:pic>
      <p:grpSp>
        <p:nvGrpSpPr>
          <p:cNvPr id="36" name="Gruppieren 35">
            <a:extLst>
              <a:ext uri="{FF2B5EF4-FFF2-40B4-BE49-F238E27FC236}">
                <a16:creationId xmlns:a16="http://schemas.microsoft.com/office/drawing/2014/main" id="{1D1EFCB0-1248-46A6-BBDB-D2F6E075C461}"/>
              </a:ext>
            </a:extLst>
          </p:cNvPr>
          <p:cNvGrpSpPr>
            <a:grpSpLocks noChangeAspect="1"/>
          </p:cNvGrpSpPr>
          <p:nvPr userDrawn="1"/>
        </p:nvGrpSpPr>
        <p:grpSpPr>
          <a:xfrm>
            <a:off x="2107349" y="3169222"/>
            <a:ext cx="7977302" cy="1123874"/>
            <a:chOff x="6740525" y="3268663"/>
            <a:chExt cx="2298700" cy="323850"/>
          </a:xfrm>
        </p:grpSpPr>
        <p:sp>
          <p:nvSpPr>
            <p:cNvPr id="37" name="Freeform 184">
              <a:extLst>
                <a:ext uri="{FF2B5EF4-FFF2-40B4-BE49-F238E27FC236}">
                  <a16:creationId xmlns:a16="http://schemas.microsoft.com/office/drawing/2014/main" id="{884589C3-E64C-4866-AB42-517EC9F65BD7}"/>
                </a:ext>
              </a:extLst>
            </p:cNvPr>
            <p:cNvSpPr>
              <a:spLocks/>
            </p:cNvSpPr>
            <p:nvPr/>
          </p:nvSpPr>
          <p:spPr bwMode="auto">
            <a:xfrm>
              <a:off x="6740525" y="3268663"/>
              <a:ext cx="2298700" cy="323850"/>
            </a:xfrm>
            <a:custGeom>
              <a:avLst/>
              <a:gdLst>
                <a:gd name="T0" fmla="*/ 0 w 2408"/>
                <a:gd name="T1" fmla="*/ 63 h 340"/>
                <a:gd name="T2" fmla="*/ 0 w 2408"/>
                <a:gd name="T3" fmla="*/ 63 h 340"/>
                <a:gd name="T4" fmla="*/ 7 w 2408"/>
                <a:gd name="T5" fmla="*/ 340 h 340"/>
                <a:gd name="T6" fmla="*/ 2408 w 2408"/>
                <a:gd name="T7" fmla="*/ 277 h 340"/>
                <a:gd name="T8" fmla="*/ 2400 w 2408"/>
                <a:gd name="T9" fmla="*/ 0 h 340"/>
                <a:gd name="T10" fmla="*/ 0 w 2408"/>
                <a:gd name="T11" fmla="*/ 63 h 340"/>
              </a:gdLst>
              <a:ahLst/>
              <a:cxnLst>
                <a:cxn ang="0">
                  <a:pos x="T0" y="T1"/>
                </a:cxn>
                <a:cxn ang="0">
                  <a:pos x="T2" y="T3"/>
                </a:cxn>
                <a:cxn ang="0">
                  <a:pos x="T4" y="T5"/>
                </a:cxn>
                <a:cxn ang="0">
                  <a:pos x="T6" y="T7"/>
                </a:cxn>
                <a:cxn ang="0">
                  <a:pos x="T8" y="T9"/>
                </a:cxn>
                <a:cxn ang="0">
                  <a:pos x="T10" y="T11"/>
                </a:cxn>
              </a:cxnLst>
              <a:rect l="0" t="0" r="r" b="b"/>
              <a:pathLst>
                <a:path w="2408" h="340">
                  <a:moveTo>
                    <a:pt x="0" y="63"/>
                  </a:moveTo>
                  <a:lnTo>
                    <a:pt x="0" y="63"/>
                  </a:lnTo>
                  <a:lnTo>
                    <a:pt x="7" y="340"/>
                  </a:lnTo>
                  <a:lnTo>
                    <a:pt x="2408" y="277"/>
                  </a:lnTo>
                  <a:lnTo>
                    <a:pt x="2400" y="0"/>
                  </a:lnTo>
                  <a:lnTo>
                    <a:pt x="0" y="63"/>
                  </a:lnTo>
                  <a:close/>
                </a:path>
              </a:pathLst>
            </a:custGeom>
            <a:solidFill>
              <a:srgbClr val="000000"/>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8" name="Freeform 185">
              <a:extLst>
                <a:ext uri="{FF2B5EF4-FFF2-40B4-BE49-F238E27FC236}">
                  <a16:creationId xmlns:a16="http://schemas.microsoft.com/office/drawing/2014/main" id="{0580A14A-3908-4E37-B557-B45938CB8E52}"/>
                </a:ext>
              </a:extLst>
            </p:cNvPr>
            <p:cNvSpPr>
              <a:spLocks/>
            </p:cNvSpPr>
            <p:nvPr/>
          </p:nvSpPr>
          <p:spPr bwMode="auto">
            <a:xfrm>
              <a:off x="6815138" y="3395663"/>
              <a:ext cx="139700" cy="131763"/>
            </a:xfrm>
            <a:custGeom>
              <a:avLst/>
              <a:gdLst>
                <a:gd name="T0" fmla="*/ 57 w 146"/>
                <a:gd name="T1" fmla="*/ 2 h 138"/>
                <a:gd name="T2" fmla="*/ 57 w 146"/>
                <a:gd name="T3" fmla="*/ 2 h 138"/>
                <a:gd name="T4" fmla="*/ 89 w 146"/>
                <a:gd name="T5" fmla="*/ 1 h 138"/>
                <a:gd name="T6" fmla="*/ 105 w 146"/>
                <a:gd name="T7" fmla="*/ 94 h 138"/>
                <a:gd name="T8" fmla="*/ 106 w 146"/>
                <a:gd name="T9" fmla="*/ 94 h 138"/>
                <a:gd name="T10" fmla="*/ 113 w 146"/>
                <a:gd name="T11" fmla="*/ 1 h 138"/>
                <a:gd name="T12" fmla="*/ 146 w 146"/>
                <a:gd name="T13" fmla="*/ 0 h 138"/>
                <a:gd name="T14" fmla="*/ 127 w 146"/>
                <a:gd name="T15" fmla="*/ 135 h 138"/>
                <a:gd name="T16" fmla="*/ 88 w 146"/>
                <a:gd name="T17" fmla="*/ 136 h 138"/>
                <a:gd name="T18" fmla="*/ 74 w 146"/>
                <a:gd name="T19" fmla="*/ 46 h 138"/>
                <a:gd name="T20" fmla="*/ 74 w 146"/>
                <a:gd name="T21" fmla="*/ 46 h 138"/>
                <a:gd name="T22" fmla="*/ 65 w 146"/>
                <a:gd name="T23" fmla="*/ 137 h 138"/>
                <a:gd name="T24" fmla="*/ 26 w 146"/>
                <a:gd name="T25" fmla="*/ 138 h 138"/>
                <a:gd name="T26" fmla="*/ 0 w 146"/>
                <a:gd name="T27" fmla="*/ 4 h 138"/>
                <a:gd name="T28" fmla="*/ 34 w 146"/>
                <a:gd name="T29" fmla="*/ 3 h 138"/>
                <a:gd name="T30" fmla="*/ 47 w 146"/>
                <a:gd name="T31" fmla="*/ 96 h 138"/>
                <a:gd name="T32" fmla="*/ 47 w 146"/>
                <a:gd name="T33" fmla="*/ 96 h 138"/>
                <a:gd name="T34" fmla="*/ 57 w 146"/>
                <a:gd name="T35"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6" h="138">
                  <a:moveTo>
                    <a:pt x="57" y="2"/>
                  </a:moveTo>
                  <a:lnTo>
                    <a:pt x="57" y="2"/>
                  </a:lnTo>
                  <a:lnTo>
                    <a:pt x="89" y="1"/>
                  </a:lnTo>
                  <a:lnTo>
                    <a:pt x="105" y="94"/>
                  </a:lnTo>
                  <a:lnTo>
                    <a:pt x="106" y="94"/>
                  </a:lnTo>
                  <a:lnTo>
                    <a:pt x="113" y="1"/>
                  </a:lnTo>
                  <a:lnTo>
                    <a:pt x="146" y="0"/>
                  </a:lnTo>
                  <a:lnTo>
                    <a:pt x="127" y="135"/>
                  </a:lnTo>
                  <a:lnTo>
                    <a:pt x="88" y="136"/>
                  </a:lnTo>
                  <a:lnTo>
                    <a:pt x="74" y="46"/>
                  </a:lnTo>
                  <a:lnTo>
                    <a:pt x="74" y="46"/>
                  </a:lnTo>
                  <a:lnTo>
                    <a:pt x="65" y="137"/>
                  </a:lnTo>
                  <a:lnTo>
                    <a:pt x="26" y="138"/>
                  </a:lnTo>
                  <a:lnTo>
                    <a:pt x="0" y="4"/>
                  </a:lnTo>
                  <a:lnTo>
                    <a:pt x="34" y="3"/>
                  </a:lnTo>
                  <a:lnTo>
                    <a:pt x="47" y="96"/>
                  </a:lnTo>
                  <a:lnTo>
                    <a:pt x="47" y="96"/>
                  </a:lnTo>
                  <a:lnTo>
                    <a:pt x="57"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9" name="Freeform 186">
              <a:extLst>
                <a:ext uri="{FF2B5EF4-FFF2-40B4-BE49-F238E27FC236}">
                  <a16:creationId xmlns:a16="http://schemas.microsoft.com/office/drawing/2014/main" id="{448B41DA-1BC9-4BC3-A040-BBC5480D7C09}"/>
                </a:ext>
              </a:extLst>
            </p:cNvPr>
            <p:cNvSpPr>
              <a:spLocks/>
            </p:cNvSpPr>
            <p:nvPr/>
          </p:nvSpPr>
          <p:spPr bwMode="auto">
            <a:xfrm>
              <a:off x="6962775" y="3394075"/>
              <a:ext cx="36513" cy="128588"/>
            </a:xfrm>
            <a:custGeom>
              <a:avLst/>
              <a:gdLst>
                <a:gd name="T0" fmla="*/ 0 w 38"/>
                <a:gd name="T1" fmla="*/ 1 h 135"/>
                <a:gd name="T2" fmla="*/ 0 w 38"/>
                <a:gd name="T3" fmla="*/ 1 h 135"/>
                <a:gd name="T4" fmla="*/ 35 w 38"/>
                <a:gd name="T5" fmla="*/ 0 h 135"/>
                <a:gd name="T6" fmla="*/ 38 w 38"/>
                <a:gd name="T7" fmla="*/ 135 h 135"/>
                <a:gd name="T8" fmla="*/ 3 w 38"/>
                <a:gd name="T9" fmla="*/ 135 h 135"/>
                <a:gd name="T10" fmla="*/ 0 w 38"/>
                <a:gd name="T11" fmla="*/ 1 h 135"/>
              </a:gdLst>
              <a:ahLst/>
              <a:cxnLst>
                <a:cxn ang="0">
                  <a:pos x="T0" y="T1"/>
                </a:cxn>
                <a:cxn ang="0">
                  <a:pos x="T2" y="T3"/>
                </a:cxn>
                <a:cxn ang="0">
                  <a:pos x="T4" y="T5"/>
                </a:cxn>
                <a:cxn ang="0">
                  <a:pos x="T6" y="T7"/>
                </a:cxn>
                <a:cxn ang="0">
                  <a:pos x="T8" y="T9"/>
                </a:cxn>
                <a:cxn ang="0">
                  <a:pos x="T10" y="T11"/>
                </a:cxn>
              </a:cxnLst>
              <a:rect l="0" t="0" r="r" b="b"/>
              <a:pathLst>
                <a:path w="38" h="135">
                  <a:moveTo>
                    <a:pt x="0" y="1"/>
                  </a:moveTo>
                  <a:lnTo>
                    <a:pt x="0" y="1"/>
                  </a:lnTo>
                  <a:lnTo>
                    <a:pt x="35" y="0"/>
                  </a:lnTo>
                  <a:lnTo>
                    <a:pt x="38" y="135"/>
                  </a:lnTo>
                  <a:lnTo>
                    <a:pt x="3" y="135"/>
                  </a:lnTo>
                  <a:lnTo>
                    <a:pt x="0"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0" name="Freeform 187">
              <a:extLst>
                <a:ext uri="{FF2B5EF4-FFF2-40B4-BE49-F238E27FC236}">
                  <a16:creationId xmlns:a16="http://schemas.microsoft.com/office/drawing/2014/main" id="{17BA1633-6272-4BD3-ABDA-FF3562FA9506}"/>
                </a:ext>
              </a:extLst>
            </p:cNvPr>
            <p:cNvSpPr>
              <a:spLocks noEditPoints="1"/>
            </p:cNvSpPr>
            <p:nvPr/>
          </p:nvSpPr>
          <p:spPr bwMode="auto">
            <a:xfrm>
              <a:off x="7008813" y="3390900"/>
              <a:ext cx="95250" cy="131763"/>
            </a:xfrm>
            <a:custGeom>
              <a:avLst/>
              <a:gdLst>
                <a:gd name="T0" fmla="*/ 0 w 100"/>
                <a:gd name="T1" fmla="*/ 2 h 137"/>
                <a:gd name="T2" fmla="*/ 0 w 100"/>
                <a:gd name="T3" fmla="*/ 2 h 137"/>
                <a:gd name="T4" fmla="*/ 55 w 100"/>
                <a:gd name="T5" fmla="*/ 1 h 137"/>
                <a:gd name="T6" fmla="*/ 93 w 100"/>
                <a:gd name="T7" fmla="*/ 36 h 137"/>
                <a:gd name="T8" fmla="*/ 71 w 100"/>
                <a:gd name="T9" fmla="*/ 69 h 137"/>
                <a:gd name="T10" fmla="*/ 71 w 100"/>
                <a:gd name="T11" fmla="*/ 69 h 137"/>
                <a:gd name="T12" fmla="*/ 93 w 100"/>
                <a:gd name="T13" fmla="*/ 99 h 137"/>
                <a:gd name="T14" fmla="*/ 94 w 100"/>
                <a:gd name="T15" fmla="*/ 110 h 137"/>
                <a:gd name="T16" fmla="*/ 96 w 100"/>
                <a:gd name="T17" fmla="*/ 129 h 137"/>
                <a:gd name="T18" fmla="*/ 100 w 100"/>
                <a:gd name="T19" fmla="*/ 133 h 137"/>
                <a:gd name="T20" fmla="*/ 100 w 100"/>
                <a:gd name="T21" fmla="*/ 135 h 137"/>
                <a:gd name="T22" fmla="*/ 63 w 100"/>
                <a:gd name="T23" fmla="*/ 136 h 137"/>
                <a:gd name="T24" fmla="*/ 59 w 100"/>
                <a:gd name="T25" fmla="*/ 110 h 137"/>
                <a:gd name="T26" fmla="*/ 58 w 100"/>
                <a:gd name="T27" fmla="*/ 101 h 137"/>
                <a:gd name="T28" fmla="*/ 46 w 100"/>
                <a:gd name="T29" fmla="*/ 82 h 137"/>
                <a:gd name="T30" fmla="*/ 37 w 100"/>
                <a:gd name="T31" fmla="*/ 82 h 137"/>
                <a:gd name="T32" fmla="*/ 39 w 100"/>
                <a:gd name="T33" fmla="*/ 136 h 137"/>
                <a:gd name="T34" fmla="*/ 3 w 100"/>
                <a:gd name="T35" fmla="*/ 137 h 137"/>
                <a:gd name="T36" fmla="*/ 0 w 100"/>
                <a:gd name="T37" fmla="*/ 2 h 137"/>
                <a:gd name="T38" fmla="*/ 37 w 100"/>
                <a:gd name="T39" fmla="*/ 58 h 137"/>
                <a:gd name="T40" fmla="*/ 37 w 100"/>
                <a:gd name="T41" fmla="*/ 58 h 137"/>
                <a:gd name="T42" fmla="*/ 44 w 100"/>
                <a:gd name="T43" fmla="*/ 58 h 137"/>
                <a:gd name="T44" fmla="*/ 58 w 100"/>
                <a:gd name="T45" fmla="*/ 42 h 137"/>
                <a:gd name="T46" fmla="*/ 42 w 100"/>
                <a:gd name="T47" fmla="*/ 27 h 137"/>
                <a:gd name="T48" fmla="*/ 36 w 100"/>
                <a:gd name="T49" fmla="*/ 27 h 137"/>
                <a:gd name="T50" fmla="*/ 37 w 100"/>
                <a:gd name="T51" fmla="*/ 5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0" h="137">
                  <a:moveTo>
                    <a:pt x="0" y="2"/>
                  </a:moveTo>
                  <a:lnTo>
                    <a:pt x="0" y="2"/>
                  </a:lnTo>
                  <a:lnTo>
                    <a:pt x="55" y="1"/>
                  </a:lnTo>
                  <a:cubicBezTo>
                    <a:pt x="82" y="0"/>
                    <a:pt x="92" y="15"/>
                    <a:pt x="93" y="36"/>
                  </a:cubicBezTo>
                  <a:cubicBezTo>
                    <a:pt x="93" y="54"/>
                    <a:pt x="87" y="66"/>
                    <a:pt x="71" y="69"/>
                  </a:cubicBezTo>
                  <a:lnTo>
                    <a:pt x="71" y="69"/>
                  </a:lnTo>
                  <a:cubicBezTo>
                    <a:pt x="88" y="70"/>
                    <a:pt x="93" y="81"/>
                    <a:pt x="93" y="99"/>
                  </a:cubicBezTo>
                  <a:lnTo>
                    <a:pt x="94" y="110"/>
                  </a:lnTo>
                  <a:cubicBezTo>
                    <a:pt x="94" y="117"/>
                    <a:pt x="94" y="126"/>
                    <a:pt x="96" y="129"/>
                  </a:cubicBezTo>
                  <a:cubicBezTo>
                    <a:pt x="97" y="130"/>
                    <a:pt x="98" y="132"/>
                    <a:pt x="100" y="133"/>
                  </a:cubicBezTo>
                  <a:lnTo>
                    <a:pt x="100" y="135"/>
                  </a:lnTo>
                  <a:lnTo>
                    <a:pt x="63" y="136"/>
                  </a:lnTo>
                  <a:cubicBezTo>
                    <a:pt x="59" y="129"/>
                    <a:pt x="59" y="116"/>
                    <a:pt x="59" y="110"/>
                  </a:cubicBezTo>
                  <a:lnTo>
                    <a:pt x="58" y="101"/>
                  </a:lnTo>
                  <a:cubicBezTo>
                    <a:pt x="58" y="86"/>
                    <a:pt x="55" y="82"/>
                    <a:pt x="46" y="82"/>
                  </a:cubicBezTo>
                  <a:lnTo>
                    <a:pt x="37" y="82"/>
                  </a:lnTo>
                  <a:lnTo>
                    <a:pt x="39" y="136"/>
                  </a:lnTo>
                  <a:lnTo>
                    <a:pt x="3" y="137"/>
                  </a:lnTo>
                  <a:lnTo>
                    <a:pt x="0" y="2"/>
                  </a:lnTo>
                  <a:close/>
                  <a:moveTo>
                    <a:pt x="37" y="58"/>
                  </a:moveTo>
                  <a:lnTo>
                    <a:pt x="37" y="58"/>
                  </a:lnTo>
                  <a:lnTo>
                    <a:pt x="44" y="58"/>
                  </a:lnTo>
                  <a:cubicBezTo>
                    <a:pt x="54" y="58"/>
                    <a:pt x="58" y="51"/>
                    <a:pt x="58" y="42"/>
                  </a:cubicBezTo>
                  <a:cubicBezTo>
                    <a:pt x="58" y="31"/>
                    <a:pt x="53" y="26"/>
                    <a:pt x="42" y="27"/>
                  </a:cubicBezTo>
                  <a:lnTo>
                    <a:pt x="36" y="27"/>
                  </a:lnTo>
                  <a:lnTo>
                    <a:pt x="37" y="5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1" name="Freeform 188">
              <a:extLst>
                <a:ext uri="{FF2B5EF4-FFF2-40B4-BE49-F238E27FC236}">
                  <a16:creationId xmlns:a16="http://schemas.microsoft.com/office/drawing/2014/main" id="{011C323B-7210-4553-B17D-2CDDC216E451}"/>
                </a:ext>
              </a:extLst>
            </p:cNvPr>
            <p:cNvSpPr>
              <a:spLocks/>
            </p:cNvSpPr>
            <p:nvPr/>
          </p:nvSpPr>
          <p:spPr bwMode="auto">
            <a:xfrm>
              <a:off x="7158038" y="3386138"/>
              <a:ext cx="90488" cy="134938"/>
            </a:xfrm>
            <a:custGeom>
              <a:avLst/>
              <a:gdLst>
                <a:gd name="T0" fmla="*/ 48 w 95"/>
                <a:gd name="T1" fmla="*/ 65 h 142"/>
                <a:gd name="T2" fmla="*/ 48 w 95"/>
                <a:gd name="T3" fmla="*/ 65 h 142"/>
                <a:gd name="T4" fmla="*/ 94 w 95"/>
                <a:gd name="T5" fmla="*/ 63 h 142"/>
                <a:gd name="T6" fmla="*/ 95 w 95"/>
                <a:gd name="T7" fmla="*/ 137 h 142"/>
                <a:gd name="T8" fmla="*/ 72 w 95"/>
                <a:gd name="T9" fmla="*/ 137 h 142"/>
                <a:gd name="T10" fmla="*/ 71 w 95"/>
                <a:gd name="T11" fmla="*/ 125 h 142"/>
                <a:gd name="T12" fmla="*/ 70 w 95"/>
                <a:gd name="T13" fmla="*/ 125 h 142"/>
                <a:gd name="T14" fmla="*/ 42 w 95"/>
                <a:gd name="T15" fmla="*/ 141 h 142"/>
                <a:gd name="T16" fmla="*/ 1 w 95"/>
                <a:gd name="T17" fmla="*/ 72 h 142"/>
                <a:gd name="T18" fmla="*/ 49 w 95"/>
                <a:gd name="T19" fmla="*/ 0 h 142"/>
                <a:gd name="T20" fmla="*/ 93 w 95"/>
                <a:gd name="T21" fmla="*/ 45 h 142"/>
                <a:gd name="T22" fmla="*/ 59 w 95"/>
                <a:gd name="T23" fmla="*/ 45 h 142"/>
                <a:gd name="T24" fmla="*/ 57 w 95"/>
                <a:gd name="T25" fmla="*/ 30 h 142"/>
                <a:gd name="T26" fmla="*/ 49 w 95"/>
                <a:gd name="T27" fmla="*/ 24 h 142"/>
                <a:gd name="T28" fmla="*/ 37 w 95"/>
                <a:gd name="T29" fmla="*/ 71 h 142"/>
                <a:gd name="T30" fmla="*/ 50 w 95"/>
                <a:gd name="T31" fmla="*/ 117 h 142"/>
                <a:gd name="T32" fmla="*/ 61 w 95"/>
                <a:gd name="T33" fmla="*/ 88 h 142"/>
                <a:gd name="T34" fmla="*/ 49 w 95"/>
                <a:gd name="T35" fmla="*/ 88 h 142"/>
                <a:gd name="T36" fmla="*/ 48 w 95"/>
                <a:gd name="T37"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5" h="142">
                  <a:moveTo>
                    <a:pt x="48" y="65"/>
                  </a:moveTo>
                  <a:lnTo>
                    <a:pt x="48" y="65"/>
                  </a:lnTo>
                  <a:lnTo>
                    <a:pt x="94" y="63"/>
                  </a:lnTo>
                  <a:lnTo>
                    <a:pt x="95" y="137"/>
                  </a:lnTo>
                  <a:lnTo>
                    <a:pt x="72" y="137"/>
                  </a:lnTo>
                  <a:lnTo>
                    <a:pt x="71" y="125"/>
                  </a:lnTo>
                  <a:lnTo>
                    <a:pt x="70" y="125"/>
                  </a:lnTo>
                  <a:cubicBezTo>
                    <a:pt x="66" y="137"/>
                    <a:pt x="53" y="140"/>
                    <a:pt x="42" y="141"/>
                  </a:cubicBezTo>
                  <a:cubicBezTo>
                    <a:pt x="6" y="142"/>
                    <a:pt x="2" y="116"/>
                    <a:pt x="1" y="72"/>
                  </a:cubicBezTo>
                  <a:cubicBezTo>
                    <a:pt x="0" y="27"/>
                    <a:pt x="8" y="1"/>
                    <a:pt x="49" y="0"/>
                  </a:cubicBezTo>
                  <a:cubicBezTo>
                    <a:pt x="74" y="0"/>
                    <a:pt x="92" y="12"/>
                    <a:pt x="93" y="45"/>
                  </a:cubicBezTo>
                  <a:lnTo>
                    <a:pt x="59" y="45"/>
                  </a:lnTo>
                  <a:cubicBezTo>
                    <a:pt x="59" y="39"/>
                    <a:pt x="58" y="33"/>
                    <a:pt x="57" y="30"/>
                  </a:cubicBezTo>
                  <a:cubicBezTo>
                    <a:pt x="55" y="26"/>
                    <a:pt x="53" y="24"/>
                    <a:pt x="49" y="24"/>
                  </a:cubicBezTo>
                  <a:cubicBezTo>
                    <a:pt x="37" y="24"/>
                    <a:pt x="36" y="34"/>
                    <a:pt x="37" y="71"/>
                  </a:cubicBezTo>
                  <a:cubicBezTo>
                    <a:pt x="38" y="107"/>
                    <a:pt x="39" y="117"/>
                    <a:pt x="50" y="117"/>
                  </a:cubicBezTo>
                  <a:cubicBezTo>
                    <a:pt x="58" y="116"/>
                    <a:pt x="62" y="112"/>
                    <a:pt x="61" y="88"/>
                  </a:cubicBezTo>
                  <a:lnTo>
                    <a:pt x="49" y="88"/>
                  </a:lnTo>
                  <a:lnTo>
                    <a:pt x="48" y="65"/>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2" name="Freeform 189">
              <a:extLst>
                <a:ext uri="{FF2B5EF4-FFF2-40B4-BE49-F238E27FC236}">
                  <a16:creationId xmlns:a16="http://schemas.microsoft.com/office/drawing/2014/main" id="{194FAAB6-993A-4C2C-882D-E179D43CA860}"/>
                </a:ext>
              </a:extLst>
            </p:cNvPr>
            <p:cNvSpPr>
              <a:spLocks/>
            </p:cNvSpPr>
            <p:nvPr/>
          </p:nvSpPr>
          <p:spPr bwMode="auto">
            <a:xfrm>
              <a:off x="7259638" y="3384550"/>
              <a:ext cx="80963" cy="130175"/>
            </a:xfrm>
            <a:custGeom>
              <a:avLst/>
              <a:gdLst>
                <a:gd name="T0" fmla="*/ 0 w 85"/>
                <a:gd name="T1" fmla="*/ 3 h 137"/>
                <a:gd name="T2" fmla="*/ 0 w 85"/>
                <a:gd name="T3" fmla="*/ 3 h 137"/>
                <a:gd name="T4" fmla="*/ 79 w 85"/>
                <a:gd name="T5" fmla="*/ 0 h 137"/>
                <a:gd name="T6" fmla="*/ 80 w 85"/>
                <a:gd name="T7" fmla="*/ 29 h 137"/>
                <a:gd name="T8" fmla="*/ 35 w 85"/>
                <a:gd name="T9" fmla="*/ 30 h 137"/>
                <a:gd name="T10" fmla="*/ 36 w 85"/>
                <a:gd name="T11" fmla="*/ 53 h 137"/>
                <a:gd name="T12" fmla="*/ 78 w 85"/>
                <a:gd name="T13" fmla="*/ 52 h 137"/>
                <a:gd name="T14" fmla="*/ 79 w 85"/>
                <a:gd name="T15" fmla="*/ 80 h 137"/>
                <a:gd name="T16" fmla="*/ 37 w 85"/>
                <a:gd name="T17" fmla="*/ 81 h 137"/>
                <a:gd name="T18" fmla="*/ 37 w 85"/>
                <a:gd name="T19" fmla="*/ 108 h 137"/>
                <a:gd name="T20" fmla="*/ 84 w 85"/>
                <a:gd name="T21" fmla="*/ 106 h 137"/>
                <a:gd name="T22" fmla="*/ 85 w 85"/>
                <a:gd name="T23" fmla="*/ 135 h 137"/>
                <a:gd name="T24" fmla="*/ 3 w 85"/>
                <a:gd name="T25" fmla="*/ 137 h 137"/>
                <a:gd name="T26" fmla="*/ 0 w 85"/>
                <a:gd name="T27" fmla="*/ 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7">
                  <a:moveTo>
                    <a:pt x="0" y="3"/>
                  </a:moveTo>
                  <a:lnTo>
                    <a:pt x="0" y="3"/>
                  </a:lnTo>
                  <a:lnTo>
                    <a:pt x="79" y="0"/>
                  </a:lnTo>
                  <a:lnTo>
                    <a:pt x="80" y="29"/>
                  </a:lnTo>
                  <a:lnTo>
                    <a:pt x="35" y="30"/>
                  </a:lnTo>
                  <a:lnTo>
                    <a:pt x="36" y="53"/>
                  </a:lnTo>
                  <a:lnTo>
                    <a:pt x="78" y="52"/>
                  </a:lnTo>
                  <a:lnTo>
                    <a:pt x="79" y="80"/>
                  </a:lnTo>
                  <a:lnTo>
                    <a:pt x="37" y="81"/>
                  </a:lnTo>
                  <a:lnTo>
                    <a:pt x="37" y="108"/>
                  </a:lnTo>
                  <a:lnTo>
                    <a:pt x="84" y="106"/>
                  </a:lnTo>
                  <a:lnTo>
                    <a:pt x="85" y="135"/>
                  </a:lnTo>
                  <a:lnTo>
                    <a:pt x="3" y="137"/>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3" name="Freeform 190">
              <a:extLst>
                <a:ext uri="{FF2B5EF4-FFF2-40B4-BE49-F238E27FC236}">
                  <a16:creationId xmlns:a16="http://schemas.microsoft.com/office/drawing/2014/main" id="{2402CAA3-6077-4776-A3FE-9EAD546254B6}"/>
                </a:ext>
              </a:extLst>
            </p:cNvPr>
            <p:cNvSpPr>
              <a:spLocks/>
            </p:cNvSpPr>
            <p:nvPr/>
          </p:nvSpPr>
          <p:spPr bwMode="auto">
            <a:xfrm>
              <a:off x="7345363" y="3381375"/>
              <a:ext cx="90488" cy="133350"/>
            </a:xfrm>
            <a:custGeom>
              <a:avLst/>
              <a:gdLst>
                <a:gd name="T0" fmla="*/ 56 w 94"/>
                <a:gd name="T1" fmla="*/ 42 h 141"/>
                <a:gd name="T2" fmla="*/ 56 w 94"/>
                <a:gd name="T3" fmla="*/ 42 h 141"/>
                <a:gd name="T4" fmla="*/ 56 w 94"/>
                <a:gd name="T5" fmla="*/ 38 h 141"/>
                <a:gd name="T6" fmla="*/ 45 w 94"/>
                <a:gd name="T7" fmla="*/ 24 h 141"/>
                <a:gd name="T8" fmla="*/ 35 w 94"/>
                <a:gd name="T9" fmla="*/ 36 h 141"/>
                <a:gd name="T10" fmla="*/ 94 w 94"/>
                <a:gd name="T11" fmla="*/ 98 h 141"/>
                <a:gd name="T12" fmla="*/ 47 w 94"/>
                <a:gd name="T13" fmla="*/ 140 h 141"/>
                <a:gd name="T14" fmla="*/ 1 w 94"/>
                <a:gd name="T15" fmla="*/ 104 h 141"/>
                <a:gd name="T16" fmla="*/ 1 w 94"/>
                <a:gd name="T17" fmla="*/ 99 h 141"/>
                <a:gd name="T18" fmla="*/ 35 w 94"/>
                <a:gd name="T19" fmla="*/ 98 h 141"/>
                <a:gd name="T20" fmla="*/ 35 w 94"/>
                <a:gd name="T21" fmla="*/ 101 h 141"/>
                <a:gd name="T22" fmla="*/ 47 w 94"/>
                <a:gd name="T23" fmla="*/ 117 h 141"/>
                <a:gd name="T24" fmla="*/ 58 w 94"/>
                <a:gd name="T25" fmla="*/ 103 h 141"/>
                <a:gd name="T26" fmla="*/ 1 w 94"/>
                <a:gd name="T27" fmla="*/ 44 h 141"/>
                <a:gd name="T28" fmla="*/ 44 w 94"/>
                <a:gd name="T29" fmla="*/ 0 h 141"/>
                <a:gd name="T30" fmla="*/ 89 w 94"/>
                <a:gd name="T31" fmla="*/ 41 h 141"/>
                <a:gd name="T32" fmla="*/ 56 w 94"/>
                <a:gd name="T33" fmla="*/ 42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 h="141">
                  <a:moveTo>
                    <a:pt x="56" y="42"/>
                  </a:moveTo>
                  <a:lnTo>
                    <a:pt x="56" y="42"/>
                  </a:lnTo>
                  <a:lnTo>
                    <a:pt x="56" y="38"/>
                  </a:lnTo>
                  <a:cubicBezTo>
                    <a:pt x="56" y="30"/>
                    <a:pt x="52" y="24"/>
                    <a:pt x="45" y="24"/>
                  </a:cubicBezTo>
                  <a:cubicBezTo>
                    <a:pt x="38" y="24"/>
                    <a:pt x="35" y="30"/>
                    <a:pt x="35" y="36"/>
                  </a:cubicBezTo>
                  <a:cubicBezTo>
                    <a:pt x="35" y="63"/>
                    <a:pt x="92" y="48"/>
                    <a:pt x="94" y="98"/>
                  </a:cubicBezTo>
                  <a:cubicBezTo>
                    <a:pt x="94" y="126"/>
                    <a:pt x="78" y="140"/>
                    <a:pt x="47" y="140"/>
                  </a:cubicBezTo>
                  <a:cubicBezTo>
                    <a:pt x="18" y="141"/>
                    <a:pt x="2" y="132"/>
                    <a:pt x="1" y="104"/>
                  </a:cubicBezTo>
                  <a:lnTo>
                    <a:pt x="1" y="99"/>
                  </a:lnTo>
                  <a:lnTo>
                    <a:pt x="35" y="98"/>
                  </a:lnTo>
                  <a:lnTo>
                    <a:pt x="35" y="101"/>
                  </a:lnTo>
                  <a:cubicBezTo>
                    <a:pt x="35" y="113"/>
                    <a:pt x="40" y="117"/>
                    <a:pt x="47" y="117"/>
                  </a:cubicBezTo>
                  <a:cubicBezTo>
                    <a:pt x="54" y="116"/>
                    <a:pt x="58" y="111"/>
                    <a:pt x="58" y="103"/>
                  </a:cubicBezTo>
                  <a:cubicBezTo>
                    <a:pt x="57" y="77"/>
                    <a:pt x="2" y="91"/>
                    <a:pt x="1" y="44"/>
                  </a:cubicBezTo>
                  <a:cubicBezTo>
                    <a:pt x="0" y="16"/>
                    <a:pt x="14" y="1"/>
                    <a:pt x="44" y="0"/>
                  </a:cubicBezTo>
                  <a:cubicBezTo>
                    <a:pt x="75" y="0"/>
                    <a:pt x="88" y="12"/>
                    <a:pt x="89" y="41"/>
                  </a:cubicBezTo>
                  <a:lnTo>
                    <a:pt x="56" y="4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4" name="Freeform 191">
              <a:extLst>
                <a:ext uri="{FF2B5EF4-FFF2-40B4-BE49-F238E27FC236}">
                  <a16:creationId xmlns:a16="http://schemas.microsoft.com/office/drawing/2014/main" id="{54B31D4C-6CB0-4FA2-B627-1D7DCECC93B6}"/>
                </a:ext>
              </a:extLst>
            </p:cNvPr>
            <p:cNvSpPr>
              <a:spLocks/>
            </p:cNvSpPr>
            <p:nvPr/>
          </p:nvSpPr>
          <p:spPr bwMode="auto">
            <a:xfrm>
              <a:off x="7437438" y="3379788"/>
              <a:ext cx="84138" cy="130175"/>
            </a:xfrm>
            <a:custGeom>
              <a:avLst/>
              <a:gdLst>
                <a:gd name="T0" fmla="*/ 27 w 89"/>
                <a:gd name="T1" fmla="*/ 32 h 137"/>
                <a:gd name="T2" fmla="*/ 27 w 89"/>
                <a:gd name="T3" fmla="*/ 32 h 137"/>
                <a:gd name="T4" fmla="*/ 1 w 89"/>
                <a:gd name="T5" fmla="*/ 32 h 137"/>
                <a:gd name="T6" fmla="*/ 0 w 89"/>
                <a:gd name="T7" fmla="*/ 3 h 137"/>
                <a:gd name="T8" fmla="*/ 88 w 89"/>
                <a:gd name="T9" fmla="*/ 0 h 137"/>
                <a:gd name="T10" fmla="*/ 89 w 89"/>
                <a:gd name="T11" fmla="*/ 30 h 137"/>
                <a:gd name="T12" fmla="*/ 62 w 89"/>
                <a:gd name="T13" fmla="*/ 31 h 137"/>
                <a:gd name="T14" fmla="*/ 65 w 89"/>
                <a:gd name="T15" fmla="*/ 136 h 137"/>
                <a:gd name="T16" fmla="*/ 30 w 89"/>
                <a:gd name="T17" fmla="*/ 137 h 137"/>
                <a:gd name="T18" fmla="*/ 27 w 89"/>
                <a:gd name="T19" fmla="*/ 3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37">
                  <a:moveTo>
                    <a:pt x="27" y="32"/>
                  </a:moveTo>
                  <a:lnTo>
                    <a:pt x="27" y="32"/>
                  </a:lnTo>
                  <a:lnTo>
                    <a:pt x="1" y="32"/>
                  </a:lnTo>
                  <a:lnTo>
                    <a:pt x="0" y="3"/>
                  </a:lnTo>
                  <a:lnTo>
                    <a:pt x="88" y="0"/>
                  </a:lnTo>
                  <a:lnTo>
                    <a:pt x="89" y="30"/>
                  </a:lnTo>
                  <a:lnTo>
                    <a:pt x="62" y="31"/>
                  </a:lnTo>
                  <a:lnTo>
                    <a:pt x="65" y="136"/>
                  </a:lnTo>
                  <a:lnTo>
                    <a:pt x="30" y="137"/>
                  </a:lnTo>
                  <a:lnTo>
                    <a:pt x="27" y="3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7" name="Freeform 192">
              <a:extLst>
                <a:ext uri="{FF2B5EF4-FFF2-40B4-BE49-F238E27FC236}">
                  <a16:creationId xmlns:a16="http://schemas.microsoft.com/office/drawing/2014/main" id="{2323D318-4A44-4EC8-B39D-15610283B729}"/>
                </a:ext>
              </a:extLst>
            </p:cNvPr>
            <p:cNvSpPr>
              <a:spLocks noEditPoints="1"/>
            </p:cNvSpPr>
            <p:nvPr/>
          </p:nvSpPr>
          <p:spPr bwMode="auto">
            <a:xfrm>
              <a:off x="7513638" y="3378200"/>
              <a:ext cx="104775" cy="130175"/>
            </a:xfrm>
            <a:custGeom>
              <a:avLst/>
              <a:gdLst>
                <a:gd name="T0" fmla="*/ 30 w 110"/>
                <a:gd name="T1" fmla="*/ 1 h 136"/>
                <a:gd name="T2" fmla="*/ 30 w 110"/>
                <a:gd name="T3" fmla="*/ 1 h 136"/>
                <a:gd name="T4" fmla="*/ 74 w 110"/>
                <a:gd name="T5" fmla="*/ 0 h 136"/>
                <a:gd name="T6" fmla="*/ 110 w 110"/>
                <a:gd name="T7" fmla="*/ 134 h 136"/>
                <a:gd name="T8" fmla="*/ 73 w 110"/>
                <a:gd name="T9" fmla="*/ 134 h 136"/>
                <a:gd name="T10" fmla="*/ 69 w 110"/>
                <a:gd name="T11" fmla="*/ 111 h 136"/>
                <a:gd name="T12" fmla="*/ 41 w 110"/>
                <a:gd name="T13" fmla="*/ 112 h 136"/>
                <a:gd name="T14" fmla="*/ 38 w 110"/>
                <a:gd name="T15" fmla="*/ 135 h 136"/>
                <a:gd name="T16" fmla="*/ 0 w 110"/>
                <a:gd name="T17" fmla="*/ 136 h 136"/>
                <a:gd name="T18" fmla="*/ 30 w 110"/>
                <a:gd name="T19" fmla="*/ 1 h 136"/>
                <a:gd name="T20" fmla="*/ 53 w 110"/>
                <a:gd name="T21" fmla="*/ 28 h 136"/>
                <a:gd name="T22" fmla="*/ 53 w 110"/>
                <a:gd name="T23" fmla="*/ 28 h 136"/>
                <a:gd name="T24" fmla="*/ 52 w 110"/>
                <a:gd name="T25" fmla="*/ 28 h 136"/>
                <a:gd name="T26" fmla="*/ 44 w 110"/>
                <a:gd name="T27" fmla="*/ 85 h 136"/>
                <a:gd name="T28" fmla="*/ 64 w 110"/>
                <a:gd name="T29" fmla="*/ 85 h 136"/>
                <a:gd name="T30" fmla="*/ 53 w 110"/>
                <a:gd name="T31"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36">
                  <a:moveTo>
                    <a:pt x="30" y="1"/>
                  </a:moveTo>
                  <a:lnTo>
                    <a:pt x="30" y="1"/>
                  </a:lnTo>
                  <a:lnTo>
                    <a:pt x="74" y="0"/>
                  </a:lnTo>
                  <a:lnTo>
                    <a:pt x="110" y="134"/>
                  </a:lnTo>
                  <a:lnTo>
                    <a:pt x="73" y="134"/>
                  </a:lnTo>
                  <a:lnTo>
                    <a:pt x="69" y="111"/>
                  </a:lnTo>
                  <a:lnTo>
                    <a:pt x="41" y="112"/>
                  </a:lnTo>
                  <a:lnTo>
                    <a:pt x="38" y="135"/>
                  </a:lnTo>
                  <a:lnTo>
                    <a:pt x="0" y="136"/>
                  </a:lnTo>
                  <a:lnTo>
                    <a:pt x="30" y="1"/>
                  </a:lnTo>
                  <a:close/>
                  <a:moveTo>
                    <a:pt x="53" y="28"/>
                  </a:moveTo>
                  <a:lnTo>
                    <a:pt x="53" y="28"/>
                  </a:lnTo>
                  <a:lnTo>
                    <a:pt x="52" y="28"/>
                  </a:lnTo>
                  <a:lnTo>
                    <a:pt x="44" y="85"/>
                  </a:lnTo>
                  <a:lnTo>
                    <a:pt x="64" y="85"/>
                  </a:lnTo>
                  <a:lnTo>
                    <a:pt x="53" y="28"/>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8" name="Freeform 193">
              <a:extLst>
                <a:ext uri="{FF2B5EF4-FFF2-40B4-BE49-F238E27FC236}">
                  <a16:creationId xmlns:a16="http://schemas.microsoft.com/office/drawing/2014/main" id="{8C19C14F-F745-495D-A2D6-0AE2E66AE574}"/>
                </a:ext>
              </a:extLst>
            </p:cNvPr>
            <p:cNvSpPr>
              <a:spLocks/>
            </p:cNvSpPr>
            <p:nvPr/>
          </p:nvSpPr>
          <p:spPr bwMode="auto">
            <a:xfrm>
              <a:off x="7621588" y="3376613"/>
              <a:ext cx="77788" cy="128588"/>
            </a:xfrm>
            <a:custGeom>
              <a:avLst/>
              <a:gdLst>
                <a:gd name="T0" fmla="*/ 0 w 82"/>
                <a:gd name="T1" fmla="*/ 1 h 135"/>
                <a:gd name="T2" fmla="*/ 0 w 82"/>
                <a:gd name="T3" fmla="*/ 1 h 135"/>
                <a:gd name="T4" fmla="*/ 35 w 82"/>
                <a:gd name="T5" fmla="*/ 0 h 135"/>
                <a:gd name="T6" fmla="*/ 38 w 82"/>
                <a:gd name="T7" fmla="*/ 106 h 135"/>
                <a:gd name="T8" fmla="*/ 81 w 82"/>
                <a:gd name="T9" fmla="*/ 105 h 135"/>
                <a:gd name="T10" fmla="*/ 82 w 82"/>
                <a:gd name="T11" fmla="*/ 133 h 135"/>
                <a:gd name="T12" fmla="*/ 4 w 82"/>
                <a:gd name="T13" fmla="*/ 135 h 135"/>
                <a:gd name="T14" fmla="*/ 0 w 82"/>
                <a:gd name="T15" fmla="*/ 1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35">
                  <a:moveTo>
                    <a:pt x="0" y="1"/>
                  </a:moveTo>
                  <a:lnTo>
                    <a:pt x="0" y="1"/>
                  </a:lnTo>
                  <a:lnTo>
                    <a:pt x="35" y="0"/>
                  </a:lnTo>
                  <a:lnTo>
                    <a:pt x="38" y="106"/>
                  </a:lnTo>
                  <a:lnTo>
                    <a:pt x="81" y="105"/>
                  </a:lnTo>
                  <a:lnTo>
                    <a:pt x="82" y="133"/>
                  </a:lnTo>
                  <a:lnTo>
                    <a:pt x="4" y="135"/>
                  </a:lnTo>
                  <a:lnTo>
                    <a:pt x="0"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49" name="Freeform 194">
              <a:extLst>
                <a:ext uri="{FF2B5EF4-FFF2-40B4-BE49-F238E27FC236}">
                  <a16:creationId xmlns:a16="http://schemas.microsoft.com/office/drawing/2014/main" id="{689FC555-985A-4E07-BEC9-C43426D035F9}"/>
                </a:ext>
              </a:extLst>
            </p:cNvPr>
            <p:cNvSpPr>
              <a:spLocks/>
            </p:cNvSpPr>
            <p:nvPr/>
          </p:nvSpPr>
          <p:spPr bwMode="auto">
            <a:xfrm>
              <a:off x="7688263" y="3373438"/>
              <a:ext cx="84138" cy="130175"/>
            </a:xfrm>
            <a:custGeom>
              <a:avLst/>
              <a:gdLst>
                <a:gd name="T0" fmla="*/ 27 w 89"/>
                <a:gd name="T1" fmla="*/ 32 h 137"/>
                <a:gd name="T2" fmla="*/ 27 w 89"/>
                <a:gd name="T3" fmla="*/ 32 h 137"/>
                <a:gd name="T4" fmla="*/ 1 w 89"/>
                <a:gd name="T5" fmla="*/ 33 h 137"/>
                <a:gd name="T6" fmla="*/ 0 w 89"/>
                <a:gd name="T7" fmla="*/ 3 h 137"/>
                <a:gd name="T8" fmla="*/ 88 w 89"/>
                <a:gd name="T9" fmla="*/ 0 h 137"/>
                <a:gd name="T10" fmla="*/ 89 w 89"/>
                <a:gd name="T11" fmla="*/ 30 h 137"/>
                <a:gd name="T12" fmla="*/ 62 w 89"/>
                <a:gd name="T13" fmla="*/ 31 h 137"/>
                <a:gd name="T14" fmla="*/ 65 w 89"/>
                <a:gd name="T15" fmla="*/ 136 h 137"/>
                <a:gd name="T16" fmla="*/ 30 w 89"/>
                <a:gd name="T17" fmla="*/ 137 h 137"/>
                <a:gd name="T18" fmla="*/ 27 w 89"/>
                <a:gd name="T19" fmla="*/ 3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37">
                  <a:moveTo>
                    <a:pt x="27" y="32"/>
                  </a:moveTo>
                  <a:lnTo>
                    <a:pt x="27" y="32"/>
                  </a:lnTo>
                  <a:lnTo>
                    <a:pt x="1" y="33"/>
                  </a:lnTo>
                  <a:lnTo>
                    <a:pt x="0" y="3"/>
                  </a:lnTo>
                  <a:lnTo>
                    <a:pt x="88" y="0"/>
                  </a:lnTo>
                  <a:lnTo>
                    <a:pt x="89" y="30"/>
                  </a:lnTo>
                  <a:lnTo>
                    <a:pt x="62" y="31"/>
                  </a:lnTo>
                  <a:lnTo>
                    <a:pt x="65" y="136"/>
                  </a:lnTo>
                  <a:lnTo>
                    <a:pt x="30" y="137"/>
                  </a:lnTo>
                  <a:lnTo>
                    <a:pt x="27" y="3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0" name="Freeform 195">
              <a:extLst>
                <a:ext uri="{FF2B5EF4-FFF2-40B4-BE49-F238E27FC236}">
                  <a16:creationId xmlns:a16="http://schemas.microsoft.com/office/drawing/2014/main" id="{EDA6DE82-E573-477B-BDD1-98246DBFC22B}"/>
                </a:ext>
              </a:extLst>
            </p:cNvPr>
            <p:cNvSpPr>
              <a:spLocks/>
            </p:cNvSpPr>
            <p:nvPr/>
          </p:nvSpPr>
          <p:spPr bwMode="auto">
            <a:xfrm>
              <a:off x="7778750" y="3371850"/>
              <a:ext cx="82550" cy="130175"/>
            </a:xfrm>
            <a:custGeom>
              <a:avLst/>
              <a:gdLst>
                <a:gd name="T0" fmla="*/ 0 w 85"/>
                <a:gd name="T1" fmla="*/ 2 h 137"/>
                <a:gd name="T2" fmla="*/ 0 w 85"/>
                <a:gd name="T3" fmla="*/ 2 h 137"/>
                <a:gd name="T4" fmla="*/ 79 w 85"/>
                <a:gd name="T5" fmla="*/ 0 h 137"/>
                <a:gd name="T6" fmla="*/ 80 w 85"/>
                <a:gd name="T7" fmla="*/ 29 h 137"/>
                <a:gd name="T8" fmla="*/ 35 w 85"/>
                <a:gd name="T9" fmla="*/ 30 h 137"/>
                <a:gd name="T10" fmla="*/ 36 w 85"/>
                <a:gd name="T11" fmla="*/ 53 h 137"/>
                <a:gd name="T12" fmla="*/ 78 w 85"/>
                <a:gd name="T13" fmla="*/ 52 h 137"/>
                <a:gd name="T14" fmla="*/ 79 w 85"/>
                <a:gd name="T15" fmla="*/ 80 h 137"/>
                <a:gd name="T16" fmla="*/ 37 w 85"/>
                <a:gd name="T17" fmla="*/ 81 h 137"/>
                <a:gd name="T18" fmla="*/ 38 w 85"/>
                <a:gd name="T19" fmla="*/ 107 h 137"/>
                <a:gd name="T20" fmla="*/ 84 w 85"/>
                <a:gd name="T21" fmla="*/ 106 h 137"/>
                <a:gd name="T22" fmla="*/ 85 w 85"/>
                <a:gd name="T23" fmla="*/ 135 h 137"/>
                <a:gd name="T24" fmla="*/ 3 w 85"/>
                <a:gd name="T25" fmla="*/ 137 h 137"/>
                <a:gd name="T26" fmla="*/ 0 w 85"/>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7">
                  <a:moveTo>
                    <a:pt x="0" y="2"/>
                  </a:moveTo>
                  <a:lnTo>
                    <a:pt x="0" y="2"/>
                  </a:lnTo>
                  <a:lnTo>
                    <a:pt x="79" y="0"/>
                  </a:lnTo>
                  <a:lnTo>
                    <a:pt x="80" y="29"/>
                  </a:lnTo>
                  <a:lnTo>
                    <a:pt x="35" y="30"/>
                  </a:lnTo>
                  <a:lnTo>
                    <a:pt x="36" y="53"/>
                  </a:lnTo>
                  <a:lnTo>
                    <a:pt x="78" y="52"/>
                  </a:lnTo>
                  <a:lnTo>
                    <a:pt x="79" y="80"/>
                  </a:lnTo>
                  <a:lnTo>
                    <a:pt x="37" y="81"/>
                  </a:lnTo>
                  <a:lnTo>
                    <a:pt x="38" y="107"/>
                  </a:lnTo>
                  <a:lnTo>
                    <a:pt x="84" y="106"/>
                  </a:lnTo>
                  <a:lnTo>
                    <a:pt x="85" y="135"/>
                  </a:lnTo>
                  <a:lnTo>
                    <a:pt x="3"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1" name="Freeform 196">
              <a:extLst>
                <a:ext uri="{FF2B5EF4-FFF2-40B4-BE49-F238E27FC236}">
                  <a16:creationId xmlns:a16="http://schemas.microsoft.com/office/drawing/2014/main" id="{82391BB0-CF77-4DD3-AC26-B9C1B833C118}"/>
                </a:ext>
              </a:extLst>
            </p:cNvPr>
            <p:cNvSpPr>
              <a:spLocks/>
            </p:cNvSpPr>
            <p:nvPr/>
          </p:nvSpPr>
          <p:spPr bwMode="auto">
            <a:xfrm>
              <a:off x="7867650" y="3368675"/>
              <a:ext cx="95250" cy="131763"/>
            </a:xfrm>
            <a:custGeom>
              <a:avLst/>
              <a:gdLst>
                <a:gd name="T0" fmla="*/ 0 w 99"/>
                <a:gd name="T1" fmla="*/ 3 h 138"/>
                <a:gd name="T2" fmla="*/ 0 w 99"/>
                <a:gd name="T3" fmla="*/ 3 h 138"/>
                <a:gd name="T4" fmla="*/ 39 w 99"/>
                <a:gd name="T5" fmla="*/ 2 h 138"/>
                <a:gd name="T6" fmla="*/ 64 w 99"/>
                <a:gd name="T7" fmla="*/ 84 h 138"/>
                <a:gd name="T8" fmla="*/ 64 w 99"/>
                <a:gd name="T9" fmla="*/ 84 h 138"/>
                <a:gd name="T10" fmla="*/ 62 w 99"/>
                <a:gd name="T11" fmla="*/ 1 h 138"/>
                <a:gd name="T12" fmla="*/ 95 w 99"/>
                <a:gd name="T13" fmla="*/ 0 h 138"/>
                <a:gd name="T14" fmla="*/ 99 w 99"/>
                <a:gd name="T15" fmla="*/ 135 h 138"/>
                <a:gd name="T16" fmla="*/ 60 w 99"/>
                <a:gd name="T17" fmla="*/ 136 h 138"/>
                <a:gd name="T18" fmla="*/ 34 w 99"/>
                <a:gd name="T19" fmla="*/ 53 h 138"/>
                <a:gd name="T20" fmla="*/ 34 w 99"/>
                <a:gd name="T21" fmla="*/ 53 h 138"/>
                <a:gd name="T22" fmla="*/ 36 w 99"/>
                <a:gd name="T23" fmla="*/ 137 h 138"/>
                <a:gd name="T24" fmla="*/ 3 w 99"/>
                <a:gd name="T25" fmla="*/ 138 h 138"/>
                <a:gd name="T26" fmla="*/ 0 w 99"/>
                <a:gd name="T27"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38">
                  <a:moveTo>
                    <a:pt x="0" y="3"/>
                  </a:moveTo>
                  <a:lnTo>
                    <a:pt x="0" y="3"/>
                  </a:lnTo>
                  <a:lnTo>
                    <a:pt x="39" y="2"/>
                  </a:lnTo>
                  <a:lnTo>
                    <a:pt x="64" y="84"/>
                  </a:lnTo>
                  <a:lnTo>
                    <a:pt x="64" y="84"/>
                  </a:lnTo>
                  <a:lnTo>
                    <a:pt x="62" y="1"/>
                  </a:lnTo>
                  <a:lnTo>
                    <a:pt x="95" y="0"/>
                  </a:lnTo>
                  <a:lnTo>
                    <a:pt x="99" y="135"/>
                  </a:lnTo>
                  <a:lnTo>
                    <a:pt x="60" y="136"/>
                  </a:lnTo>
                  <a:lnTo>
                    <a:pt x="34" y="53"/>
                  </a:lnTo>
                  <a:lnTo>
                    <a:pt x="34" y="53"/>
                  </a:lnTo>
                  <a:lnTo>
                    <a:pt x="36" y="137"/>
                  </a:lnTo>
                  <a:lnTo>
                    <a:pt x="3" y="138"/>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2" name="Freeform 197">
              <a:extLst>
                <a:ext uri="{FF2B5EF4-FFF2-40B4-BE49-F238E27FC236}">
                  <a16:creationId xmlns:a16="http://schemas.microsoft.com/office/drawing/2014/main" id="{239E3D8D-18B5-47FB-83E3-FFDE9F307156}"/>
                </a:ext>
              </a:extLst>
            </p:cNvPr>
            <p:cNvSpPr>
              <a:spLocks noEditPoints="1"/>
            </p:cNvSpPr>
            <p:nvPr/>
          </p:nvSpPr>
          <p:spPr bwMode="auto">
            <a:xfrm>
              <a:off x="8021638" y="3363913"/>
              <a:ext cx="92075" cy="131763"/>
            </a:xfrm>
            <a:custGeom>
              <a:avLst/>
              <a:gdLst>
                <a:gd name="T0" fmla="*/ 0 w 96"/>
                <a:gd name="T1" fmla="*/ 3 h 137"/>
                <a:gd name="T2" fmla="*/ 0 w 96"/>
                <a:gd name="T3" fmla="*/ 3 h 137"/>
                <a:gd name="T4" fmla="*/ 51 w 96"/>
                <a:gd name="T5" fmla="*/ 1 h 137"/>
                <a:gd name="T6" fmla="*/ 95 w 96"/>
                <a:gd name="T7" fmla="*/ 68 h 137"/>
                <a:gd name="T8" fmla="*/ 54 w 96"/>
                <a:gd name="T9" fmla="*/ 136 h 137"/>
                <a:gd name="T10" fmla="*/ 3 w 96"/>
                <a:gd name="T11" fmla="*/ 137 h 137"/>
                <a:gd name="T12" fmla="*/ 0 w 96"/>
                <a:gd name="T13" fmla="*/ 3 h 137"/>
                <a:gd name="T14" fmla="*/ 38 w 96"/>
                <a:gd name="T15" fmla="*/ 111 h 137"/>
                <a:gd name="T16" fmla="*/ 38 w 96"/>
                <a:gd name="T17" fmla="*/ 111 h 137"/>
                <a:gd name="T18" fmla="*/ 45 w 96"/>
                <a:gd name="T19" fmla="*/ 111 h 137"/>
                <a:gd name="T20" fmla="*/ 59 w 96"/>
                <a:gd name="T21" fmla="*/ 68 h 137"/>
                <a:gd name="T22" fmla="*/ 42 w 96"/>
                <a:gd name="T23" fmla="*/ 27 h 137"/>
                <a:gd name="T24" fmla="*/ 35 w 96"/>
                <a:gd name="T25" fmla="*/ 27 h 137"/>
                <a:gd name="T26" fmla="*/ 38 w 96"/>
                <a:gd name="T27" fmla="*/ 1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137">
                  <a:moveTo>
                    <a:pt x="0" y="3"/>
                  </a:moveTo>
                  <a:lnTo>
                    <a:pt x="0" y="3"/>
                  </a:lnTo>
                  <a:lnTo>
                    <a:pt x="51" y="1"/>
                  </a:lnTo>
                  <a:cubicBezTo>
                    <a:pt x="91" y="0"/>
                    <a:pt x="94" y="32"/>
                    <a:pt x="95" y="68"/>
                  </a:cubicBezTo>
                  <a:cubicBezTo>
                    <a:pt x="96" y="103"/>
                    <a:pt x="95" y="135"/>
                    <a:pt x="54" y="136"/>
                  </a:cubicBezTo>
                  <a:lnTo>
                    <a:pt x="3" y="137"/>
                  </a:lnTo>
                  <a:lnTo>
                    <a:pt x="0" y="3"/>
                  </a:lnTo>
                  <a:close/>
                  <a:moveTo>
                    <a:pt x="38" y="111"/>
                  </a:moveTo>
                  <a:lnTo>
                    <a:pt x="38" y="111"/>
                  </a:lnTo>
                  <a:lnTo>
                    <a:pt x="45" y="111"/>
                  </a:lnTo>
                  <a:cubicBezTo>
                    <a:pt x="58" y="111"/>
                    <a:pt x="60" y="105"/>
                    <a:pt x="59" y="68"/>
                  </a:cubicBezTo>
                  <a:cubicBezTo>
                    <a:pt x="58" y="32"/>
                    <a:pt x="56" y="26"/>
                    <a:pt x="42" y="27"/>
                  </a:cubicBezTo>
                  <a:lnTo>
                    <a:pt x="35" y="27"/>
                  </a:lnTo>
                  <a:lnTo>
                    <a:pt x="38" y="11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3" name="Freeform 198">
              <a:extLst>
                <a:ext uri="{FF2B5EF4-FFF2-40B4-BE49-F238E27FC236}">
                  <a16:creationId xmlns:a16="http://schemas.microsoft.com/office/drawing/2014/main" id="{7C9EB697-DCFA-4B52-80AA-6F29D18D2A61}"/>
                </a:ext>
              </a:extLst>
            </p:cNvPr>
            <p:cNvSpPr>
              <a:spLocks/>
            </p:cNvSpPr>
            <p:nvPr/>
          </p:nvSpPr>
          <p:spPr bwMode="auto">
            <a:xfrm>
              <a:off x="8123238" y="3363913"/>
              <a:ext cx="36513" cy="130175"/>
            </a:xfrm>
            <a:custGeom>
              <a:avLst/>
              <a:gdLst>
                <a:gd name="T0" fmla="*/ 0 w 38"/>
                <a:gd name="T1" fmla="*/ 1 h 136"/>
                <a:gd name="T2" fmla="*/ 0 w 38"/>
                <a:gd name="T3" fmla="*/ 1 h 136"/>
                <a:gd name="T4" fmla="*/ 35 w 38"/>
                <a:gd name="T5" fmla="*/ 0 h 136"/>
                <a:gd name="T6" fmla="*/ 38 w 38"/>
                <a:gd name="T7" fmla="*/ 135 h 136"/>
                <a:gd name="T8" fmla="*/ 3 w 38"/>
                <a:gd name="T9" fmla="*/ 136 h 136"/>
                <a:gd name="T10" fmla="*/ 0 w 38"/>
                <a:gd name="T11" fmla="*/ 1 h 136"/>
              </a:gdLst>
              <a:ahLst/>
              <a:cxnLst>
                <a:cxn ang="0">
                  <a:pos x="T0" y="T1"/>
                </a:cxn>
                <a:cxn ang="0">
                  <a:pos x="T2" y="T3"/>
                </a:cxn>
                <a:cxn ang="0">
                  <a:pos x="T4" y="T5"/>
                </a:cxn>
                <a:cxn ang="0">
                  <a:pos x="T6" y="T7"/>
                </a:cxn>
                <a:cxn ang="0">
                  <a:pos x="T8" y="T9"/>
                </a:cxn>
                <a:cxn ang="0">
                  <a:pos x="T10" y="T11"/>
                </a:cxn>
              </a:cxnLst>
              <a:rect l="0" t="0" r="r" b="b"/>
              <a:pathLst>
                <a:path w="38" h="136">
                  <a:moveTo>
                    <a:pt x="0" y="1"/>
                  </a:moveTo>
                  <a:lnTo>
                    <a:pt x="0" y="1"/>
                  </a:lnTo>
                  <a:lnTo>
                    <a:pt x="35" y="0"/>
                  </a:lnTo>
                  <a:lnTo>
                    <a:pt x="38" y="135"/>
                  </a:lnTo>
                  <a:lnTo>
                    <a:pt x="3" y="136"/>
                  </a:lnTo>
                  <a:lnTo>
                    <a:pt x="0"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4" name="Freeform 199">
              <a:extLst>
                <a:ext uri="{FF2B5EF4-FFF2-40B4-BE49-F238E27FC236}">
                  <a16:creationId xmlns:a16="http://schemas.microsoft.com/office/drawing/2014/main" id="{8033BB4D-EB42-4054-B868-50DDD37A946C}"/>
                </a:ext>
              </a:extLst>
            </p:cNvPr>
            <p:cNvSpPr>
              <a:spLocks/>
            </p:cNvSpPr>
            <p:nvPr/>
          </p:nvSpPr>
          <p:spPr bwMode="auto">
            <a:xfrm>
              <a:off x="8169275" y="3360738"/>
              <a:ext cx="80963" cy="130175"/>
            </a:xfrm>
            <a:custGeom>
              <a:avLst/>
              <a:gdLst>
                <a:gd name="T0" fmla="*/ 0 w 85"/>
                <a:gd name="T1" fmla="*/ 3 h 137"/>
                <a:gd name="T2" fmla="*/ 0 w 85"/>
                <a:gd name="T3" fmla="*/ 3 h 137"/>
                <a:gd name="T4" fmla="*/ 80 w 85"/>
                <a:gd name="T5" fmla="*/ 0 h 137"/>
                <a:gd name="T6" fmla="*/ 80 w 85"/>
                <a:gd name="T7" fmla="*/ 29 h 137"/>
                <a:gd name="T8" fmla="*/ 36 w 85"/>
                <a:gd name="T9" fmla="*/ 30 h 137"/>
                <a:gd name="T10" fmla="*/ 36 w 85"/>
                <a:gd name="T11" fmla="*/ 53 h 137"/>
                <a:gd name="T12" fmla="*/ 78 w 85"/>
                <a:gd name="T13" fmla="*/ 52 h 137"/>
                <a:gd name="T14" fmla="*/ 79 w 85"/>
                <a:gd name="T15" fmla="*/ 80 h 137"/>
                <a:gd name="T16" fmla="*/ 37 w 85"/>
                <a:gd name="T17" fmla="*/ 81 h 137"/>
                <a:gd name="T18" fmla="*/ 38 w 85"/>
                <a:gd name="T19" fmla="*/ 108 h 137"/>
                <a:gd name="T20" fmla="*/ 84 w 85"/>
                <a:gd name="T21" fmla="*/ 106 h 137"/>
                <a:gd name="T22" fmla="*/ 85 w 85"/>
                <a:gd name="T23" fmla="*/ 135 h 137"/>
                <a:gd name="T24" fmla="*/ 3 w 85"/>
                <a:gd name="T25" fmla="*/ 137 h 137"/>
                <a:gd name="T26" fmla="*/ 0 w 85"/>
                <a:gd name="T27" fmla="*/ 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37">
                  <a:moveTo>
                    <a:pt x="0" y="3"/>
                  </a:moveTo>
                  <a:lnTo>
                    <a:pt x="0" y="3"/>
                  </a:lnTo>
                  <a:lnTo>
                    <a:pt x="80" y="0"/>
                  </a:lnTo>
                  <a:lnTo>
                    <a:pt x="80" y="29"/>
                  </a:lnTo>
                  <a:lnTo>
                    <a:pt x="36" y="30"/>
                  </a:lnTo>
                  <a:lnTo>
                    <a:pt x="36" y="53"/>
                  </a:lnTo>
                  <a:lnTo>
                    <a:pt x="78" y="52"/>
                  </a:lnTo>
                  <a:lnTo>
                    <a:pt x="79" y="80"/>
                  </a:lnTo>
                  <a:lnTo>
                    <a:pt x="37" y="81"/>
                  </a:lnTo>
                  <a:lnTo>
                    <a:pt x="38" y="108"/>
                  </a:lnTo>
                  <a:lnTo>
                    <a:pt x="84" y="106"/>
                  </a:lnTo>
                  <a:lnTo>
                    <a:pt x="85" y="135"/>
                  </a:lnTo>
                  <a:lnTo>
                    <a:pt x="3" y="137"/>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5" name="Freeform 200">
              <a:extLst>
                <a:ext uri="{FF2B5EF4-FFF2-40B4-BE49-F238E27FC236}">
                  <a16:creationId xmlns:a16="http://schemas.microsoft.com/office/drawing/2014/main" id="{A9E7E18A-1E2A-410A-AB15-975958C43810}"/>
                </a:ext>
              </a:extLst>
            </p:cNvPr>
            <p:cNvSpPr>
              <a:spLocks/>
            </p:cNvSpPr>
            <p:nvPr/>
          </p:nvSpPr>
          <p:spPr bwMode="auto">
            <a:xfrm>
              <a:off x="8305800" y="3357563"/>
              <a:ext cx="79375" cy="131763"/>
            </a:xfrm>
            <a:custGeom>
              <a:avLst/>
              <a:gdLst>
                <a:gd name="T0" fmla="*/ 0 w 84"/>
                <a:gd name="T1" fmla="*/ 111 h 137"/>
                <a:gd name="T2" fmla="*/ 0 w 84"/>
                <a:gd name="T3" fmla="*/ 111 h 137"/>
                <a:gd name="T4" fmla="*/ 40 w 84"/>
                <a:gd name="T5" fmla="*/ 29 h 137"/>
                <a:gd name="T6" fmla="*/ 0 w 84"/>
                <a:gd name="T7" fmla="*/ 31 h 137"/>
                <a:gd name="T8" fmla="*/ 0 w 84"/>
                <a:gd name="T9" fmla="*/ 2 h 137"/>
                <a:gd name="T10" fmla="*/ 80 w 84"/>
                <a:gd name="T11" fmla="*/ 0 h 137"/>
                <a:gd name="T12" fmla="*/ 81 w 84"/>
                <a:gd name="T13" fmla="*/ 25 h 137"/>
                <a:gd name="T14" fmla="*/ 40 w 84"/>
                <a:gd name="T15" fmla="*/ 107 h 137"/>
                <a:gd name="T16" fmla="*/ 83 w 84"/>
                <a:gd name="T17" fmla="*/ 106 h 137"/>
                <a:gd name="T18" fmla="*/ 84 w 84"/>
                <a:gd name="T19" fmla="*/ 134 h 137"/>
                <a:gd name="T20" fmla="*/ 0 w 84"/>
                <a:gd name="T21" fmla="*/ 137 h 137"/>
                <a:gd name="T22" fmla="*/ 0 w 84"/>
                <a:gd name="T23" fmla="*/ 1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37">
                  <a:moveTo>
                    <a:pt x="0" y="111"/>
                  </a:moveTo>
                  <a:lnTo>
                    <a:pt x="0" y="111"/>
                  </a:lnTo>
                  <a:lnTo>
                    <a:pt x="40" y="29"/>
                  </a:lnTo>
                  <a:lnTo>
                    <a:pt x="0" y="31"/>
                  </a:lnTo>
                  <a:lnTo>
                    <a:pt x="0" y="2"/>
                  </a:lnTo>
                  <a:lnTo>
                    <a:pt x="80" y="0"/>
                  </a:lnTo>
                  <a:lnTo>
                    <a:pt x="81" y="25"/>
                  </a:lnTo>
                  <a:lnTo>
                    <a:pt x="40" y="107"/>
                  </a:lnTo>
                  <a:lnTo>
                    <a:pt x="83" y="106"/>
                  </a:lnTo>
                  <a:lnTo>
                    <a:pt x="84" y="134"/>
                  </a:lnTo>
                  <a:lnTo>
                    <a:pt x="0" y="137"/>
                  </a:lnTo>
                  <a:lnTo>
                    <a:pt x="0" y="11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6" name="Freeform 201">
              <a:extLst>
                <a:ext uri="{FF2B5EF4-FFF2-40B4-BE49-F238E27FC236}">
                  <a16:creationId xmlns:a16="http://schemas.microsoft.com/office/drawing/2014/main" id="{D409886D-442F-42E2-B2FF-BE76E416B194}"/>
                </a:ext>
              </a:extLst>
            </p:cNvPr>
            <p:cNvSpPr>
              <a:spLocks/>
            </p:cNvSpPr>
            <p:nvPr/>
          </p:nvSpPr>
          <p:spPr bwMode="auto">
            <a:xfrm>
              <a:off x="8389938" y="3354388"/>
              <a:ext cx="90488" cy="133350"/>
            </a:xfrm>
            <a:custGeom>
              <a:avLst/>
              <a:gdLst>
                <a:gd name="T0" fmla="*/ 35 w 95"/>
                <a:gd name="T1" fmla="*/ 2 h 139"/>
                <a:gd name="T2" fmla="*/ 35 w 95"/>
                <a:gd name="T3" fmla="*/ 2 h 139"/>
                <a:gd name="T4" fmla="*/ 38 w 95"/>
                <a:gd name="T5" fmla="*/ 99 h 139"/>
                <a:gd name="T6" fmla="*/ 49 w 95"/>
                <a:gd name="T7" fmla="*/ 115 h 139"/>
                <a:gd name="T8" fmla="*/ 59 w 95"/>
                <a:gd name="T9" fmla="*/ 98 h 139"/>
                <a:gd name="T10" fmla="*/ 56 w 95"/>
                <a:gd name="T11" fmla="*/ 1 h 139"/>
                <a:gd name="T12" fmla="*/ 91 w 95"/>
                <a:gd name="T13" fmla="*/ 0 h 139"/>
                <a:gd name="T14" fmla="*/ 94 w 95"/>
                <a:gd name="T15" fmla="*/ 88 h 139"/>
                <a:gd name="T16" fmla="*/ 49 w 95"/>
                <a:gd name="T17" fmla="*/ 139 h 139"/>
                <a:gd name="T18" fmla="*/ 2 w 95"/>
                <a:gd name="T19" fmla="*/ 91 h 139"/>
                <a:gd name="T20" fmla="*/ 0 w 95"/>
                <a:gd name="T21" fmla="*/ 2 h 139"/>
                <a:gd name="T22" fmla="*/ 35 w 95"/>
                <a:gd name="T23" fmla="*/ 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39">
                  <a:moveTo>
                    <a:pt x="35" y="2"/>
                  </a:moveTo>
                  <a:lnTo>
                    <a:pt x="35" y="2"/>
                  </a:lnTo>
                  <a:lnTo>
                    <a:pt x="38" y="99"/>
                  </a:lnTo>
                  <a:cubicBezTo>
                    <a:pt x="38" y="112"/>
                    <a:pt x="42" y="115"/>
                    <a:pt x="49" y="115"/>
                  </a:cubicBezTo>
                  <a:cubicBezTo>
                    <a:pt x="55" y="115"/>
                    <a:pt x="59" y="111"/>
                    <a:pt x="59" y="98"/>
                  </a:cubicBezTo>
                  <a:lnTo>
                    <a:pt x="56" y="1"/>
                  </a:lnTo>
                  <a:lnTo>
                    <a:pt x="91" y="0"/>
                  </a:lnTo>
                  <a:lnTo>
                    <a:pt x="94" y="88"/>
                  </a:lnTo>
                  <a:cubicBezTo>
                    <a:pt x="95" y="126"/>
                    <a:pt x="79" y="138"/>
                    <a:pt x="49" y="139"/>
                  </a:cubicBezTo>
                  <a:cubicBezTo>
                    <a:pt x="20" y="139"/>
                    <a:pt x="3" y="129"/>
                    <a:pt x="2" y="91"/>
                  </a:cubicBezTo>
                  <a:lnTo>
                    <a:pt x="0" y="2"/>
                  </a:lnTo>
                  <a:lnTo>
                    <a:pt x="35"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7" name="Freeform 202">
              <a:extLst>
                <a:ext uri="{FF2B5EF4-FFF2-40B4-BE49-F238E27FC236}">
                  <a16:creationId xmlns:a16="http://schemas.microsoft.com/office/drawing/2014/main" id="{A203822B-F0A1-41E8-8EB8-B6E3FF231CA1}"/>
                </a:ext>
              </a:extLst>
            </p:cNvPr>
            <p:cNvSpPr>
              <a:spLocks/>
            </p:cNvSpPr>
            <p:nvPr/>
          </p:nvSpPr>
          <p:spPr bwMode="auto">
            <a:xfrm>
              <a:off x="8489950" y="3352800"/>
              <a:ext cx="101600" cy="131763"/>
            </a:xfrm>
            <a:custGeom>
              <a:avLst/>
              <a:gdLst>
                <a:gd name="T0" fmla="*/ 0 w 106"/>
                <a:gd name="T1" fmla="*/ 3 h 138"/>
                <a:gd name="T2" fmla="*/ 0 w 106"/>
                <a:gd name="T3" fmla="*/ 3 h 138"/>
                <a:gd name="T4" fmla="*/ 35 w 106"/>
                <a:gd name="T5" fmla="*/ 2 h 138"/>
                <a:gd name="T6" fmla="*/ 36 w 106"/>
                <a:gd name="T7" fmla="*/ 54 h 138"/>
                <a:gd name="T8" fmla="*/ 36 w 106"/>
                <a:gd name="T9" fmla="*/ 54 h 138"/>
                <a:gd name="T10" fmla="*/ 61 w 106"/>
                <a:gd name="T11" fmla="*/ 1 h 138"/>
                <a:gd name="T12" fmla="*/ 99 w 106"/>
                <a:gd name="T13" fmla="*/ 0 h 138"/>
                <a:gd name="T14" fmla="*/ 66 w 106"/>
                <a:gd name="T15" fmla="*/ 60 h 138"/>
                <a:gd name="T16" fmla="*/ 106 w 106"/>
                <a:gd name="T17" fmla="*/ 135 h 138"/>
                <a:gd name="T18" fmla="*/ 66 w 106"/>
                <a:gd name="T19" fmla="*/ 136 h 138"/>
                <a:gd name="T20" fmla="*/ 44 w 106"/>
                <a:gd name="T21" fmla="*/ 89 h 138"/>
                <a:gd name="T22" fmla="*/ 37 w 106"/>
                <a:gd name="T23" fmla="*/ 101 h 138"/>
                <a:gd name="T24" fmla="*/ 38 w 106"/>
                <a:gd name="T25" fmla="*/ 137 h 138"/>
                <a:gd name="T26" fmla="*/ 3 w 106"/>
                <a:gd name="T27" fmla="*/ 138 h 138"/>
                <a:gd name="T28" fmla="*/ 0 w 106"/>
                <a:gd name="T29" fmla="*/ 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38">
                  <a:moveTo>
                    <a:pt x="0" y="3"/>
                  </a:moveTo>
                  <a:lnTo>
                    <a:pt x="0" y="3"/>
                  </a:lnTo>
                  <a:lnTo>
                    <a:pt x="35" y="2"/>
                  </a:lnTo>
                  <a:lnTo>
                    <a:pt x="36" y="54"/>
                  </a:lnTo>
                  <a:lnTo>
                    <a:pt x="36" y="54"/>
                  </a:lnTo>
                  <a:lnTo>
                    <a:pt x="61" y="1"/>
                  </a:lnTo>
                  <a:lnTo>
                    <a:pt x="99" y="0"/>
                  </a:lnTo>
                  <a:lnTo>
                    <a:pt x="66" y="60"/>
                  </a:lnTo>
                  <a:lnTo>
                    <a:pt x="106" y="135"/>
                  </a:lnTo>
                  <a:lnTo>
                    <a:pt x="66" y="136"/>
                  </a:lnTo>
                  <a:lnTo>
                    <a:pt x="44" y="89"/>
                  </a:lnTo>
                  <a:lnTo>
                    <a:pt x="37" y="101"/>
                  </a:lnTo>
                  <a:lnTo>
                    <a:pt x="38" y="137"/>
                  </a:lnTo>
                  <a:lnTo>
                    <a:pt x="3" y="138"/>
                  </a:lnTo>
                  <a:lnTo>
                    <a:pt x="0" y="3"/>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8" name="Freeform 203">
              <a:extLst>
                <a:ext uri="{FF2B5EF4-FFF2-40B4-BE49-F238E27FC236}">
                  <a16:creationId xmlns:a16="http://schemas.microsoft.com/office/drawing/2014/main" id="{173CDED2-A8C3-42DB-B7CE-7A2D6A310FF1}"/>
                </a:ext>
              </a:extLst>
            </p:cNvPr>
            <p:cNvSpPr>
              <a:spLocks/>
            </p:cNvSpPr>
            <p:nvPr/>
          </p:nvSpPr>
          <p:spPr bwMode="auto">
            <a:xfrm>
              <a:off x="8591550" y="3349625"/>
              <a:ext cx="90488" cy="133350"/>
            </a:xfrm>
            <a:custGeom>
              <a:avLst/>
              <a:gdLst>
                <a:gd name="T0" fmla="*/ 35 w 95"/>
                <a:gd name="T1" fmla="*/ 1 h 139"/>
                <a:gd name="T2" fmla="*/ 35 w 95"/>
                <a:gd name="T3" fmla="*/ 1 h 139"/>
                <a:gd name="T4" fmla="*/ 38 w 95"/>
                <a:gd name="T5" fmla="*/ 98 h 139"/>
                <a:gd name="T6" fmla="*/ 49 w 95"/>
                <a:gd name="T7" fmla="*/ 114 h 139"/>
                <a:gd name="T8" fmla="*/ 59 w 95"/>
                <a:gd name="T9" fmla="*/ 98 h 139"/>
                <a:gd name="T10" fmla="*/ 56 w 95"/>
                <a:gd name="T11" fmla="*/ 1 h 139"/>
                <a:gd name="T12" fmla="*/ 91 w 95"/>
                <a:gd name="T13" fmla="*/ 0 h 139"/>
                <a:gd name="T14" fmla="*/ 94 w 95"/>
                <a:gd name="T15" fmla="*/ 88 h 139"/>
                <a:gd name="T16" fmla="*/ 49 w 95"/>
                <a:gd name="T17" fmla="*/ 138 h 139"/>
                <a:gd name="T18" fmla="*/ 2 w 95"/>
                <a:gd name="T19" fmla="*/ 90 h 139"/>
                <a:gd name="T20" fmla="*/ 0 w 95"/>
                <a:gd name="T21" fmla="*/ 2 h 139"/>
                <a:gd name="T22" fmla="*/ 35 w 95"/>
                <a:gd name="T23" fmla="*/ 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5" h="139">
                  <a:moveTo>
                    <a:pt x="35" y="1"/>
                  </a:moveTo>
                  <a:lnTo>
                    <a:pt x="35" y="1"/>
                  </a:lnTo>
                  <a:lnTo>
                    <a:pt x="38" y="98"/>
                  </a:lnTo>
                  <a:cubicBezTo>
                    <a:pt x="38" y="111"/>
                    <a:pt x="42" y="115"/>
                    <a:pt x="49" y="114"/>
                  </a:cubicBezTo>
                  <a:cubicBezTo>
                    <a:pt x="55" y="114"/>
                    <a:pt x="59" y="111"/>
                    <a:pt x="59" y="98"/>
                  </a:cubicBezTo>
                  <a:lnTo>
                    <a:pt x="56" y="1"/>
                  </a:lnTo>
                  <a:lnTo>
                    <a:pt x="91" y="0"/>
                  </a:lnTo>
                  <a:lnTo>
                    <a:pt x="94" y="88"/>
                  </a:lnTo>
                  <a:cubicBezTo>
                    <a:pt x="95" y="126"/>
                    <a:pt x="79" y="137"/>
                    <a:pt x="49" y="138"/>
                  </a:cubicBezTo>
                  <a:cubicBezTo>
                    <a:pt x="20" y="139"/>
                    <a:pt x="3" y="128"/>
                    <a:pt x="2" y="90"/>
                  </a:cubicBezTo>
                  <a:lnTo>
                    <a:pt x="0" y="2"/>
                  </a:lnTo>
                  <a:lnTo>
                    <a:pt x="35" y="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59" name="Freeform 204">
              <a:extLst>
                <a:ext uri="{FF2B5EF4-FFF2-40B4-BE49-F238E27FC236}">
                  <a16:creationId xmlns:a16="http://schemas.microsoft.com/office/drawing/2014/main" id="{86323EC0-6B45-4CBB-B7BA-6A95A35AD270}"/>
                </a:ext>
              </a:extLst>
            </p:cNvPr>
            <p:cNvSpPr>
              <a:spLocks/>
            </p:cNvSpPr>
            <p:nvPr/>
          </p:nvSpPr>
          <p:spPr bwMode="auto">
            <a:xfrm>
              <a:off x="8691563" y="3348038"/>
              <a:ext cx="93663" cy="130175"/>
            </a:xfrm>
            <a:custGeom>
              <a:avLst/>
              <a:gdLst>
                <a:gd name="T0" fmla="*/ 0 w 99"/>
                <a:gd name="T1" fmla="*/ 2 h 137"/>
                <a:gd name="T2" fmla="*/ 0 w 99"/>
                <a:gd name="T3" fmla="*/ 2 h 137"/>
                <a:gd name="T4" fmla="*/ 40 w 99"/>
                <a:gd name="T5" fmla="*/ 1 h 137"/>
                <a:gd name="T6" fmla="*/ 65 w 99"/>
                <a:gd name="T7" fmla="*/ 84 h 137"/>
                <a:gd name="T8" fmla="*/ 65 w 99"/>
                <a:gd name="T9" fmla="*/ 84 h 137"/>
                <a:gd name="T10" fmla="*/ 63 w 99"/>
                <a:gd name="T11" fmla="*/ 1 h 137"/>
                <a:gd name="T12" fmla="*/ 96 w 99"/>
                <a:gd name="T13" fmla="*/ 0 h 137"/>
                <a:gd name="T14" fmla="*/ 99 w 99"/>
                <a:gd name="T15" fmla="*/ 134 h 137"/>
                <a:gd name="T16" fmla="*/ 61 w 99"/>
                <a:gd name="T17" fmla="*/ 136 h 137"/>
                <a:gd name="T18" fmla="*/ 35 w 99"/>
                <a:gd name="T19" fmla="*/ 53 h 137"/>
                <a:gd name="T20" fmla="*/ 35 w 99"/>
                <a:gd name="T21" fmla="*/ 53 h 137"/>
                <a:gd name="T22" fmla="*/ 37 w 99"/>
                <a:gd name="T23" fmla="*/ 136 h 137"/>
                <a:gd name="T24" fmla="*/ 4 w 99"/>
                <a:gd name="T25" fmla="*/ 137 h 137"/>
                <a:gd name="T26" fmla="*/ 0 w 99"/>
                <a:gd name="T27"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37">
                  <a:moveTo>
                    <a:pt x="0" y="2"/>
                  </a:moveTo>
                  <a:lnTo>
                    <a:pt x="0" y="2"/>
                  </a:lnTo>
                  <a:lnTo>
                    <a:pt x="40" y="1"/>
                  </a:lnTo>
                  <a:lnTo>
                    <a:pt x="65" y="84"/>
                  </a:lnTo>
                  <a:lnTo>
                    <a:pt x="65" y="84"/>
                  </a:lnTo>
                  <a:lnTo>
                    <a:pt x="63" y="1"/>
                  </a:lnTo>
                  <a:lnTo>
                    <a:pt x="96" y="0"/>
                  </a:lnTo>
                  <a:lnTo>
                    <a:pt x="99" y="134"/>
                  </a:lnTo>
                  <a:lnTo>
                    <a:pt x="61" y="136"/>
                  </a:lnTo>
                  <a:lnTo>
                    <a:pt x="35" y="53"/>
                  </a:lnTo>
                  <a:lnTo>
                    <a:pt x="35" y="53"/>
                  </a:lnTo>
                  <a:lnTo>
                    <a:pt x="37" y="136"/>
                  </a:lnTo>
                  <a:lnTo>
                    <a:pt x="4"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60" name="Freeform 205">
              <a:extLst>
                <a:ext uri="{FF2B5EF4-FFF2-40B4-BE49-F238E27FC236}">
                  <a16:creationId xmlns:a16="http://schemas.microsoft.com/office/drawing/2014/main" id="{4B10D1F5-DC53-448D-BC97-C602B86B823D}"/>
                </a:ext>
              </a:extLst>
            </p:cNvPr>
            <p:cNvSpPr>
              <a:spLocks/>
            </p:cNvSpPr>
            <p:nvPr/>
          </p:nvSpPr>
          <p:spPr bwMode="auto">
            <a:xfrm>
              <a:off x="8796338" y="3344863"/>
              <a:ext cx="77788" cy="130175"/>
            </a:xfrm>
            <a:custGeom>
              <a:avLst/>
              <a:gdLst>
                <a:gd name="T0" fmla="*/ 0 w 80"/>
                <a:gd name="T1" fmla="*/ 2 h 137"/>
                <a:gd name="T2" fmla="*/ 0 w 80"/>
                <a:gd name="T3" fmla="*/ 2 h 137"/>
                <a:gd name="T4" fmla="*/ 79 w 80"/>
                <a:gd name="T5" fmla="*/ 0 h 137"/>
                <a:gd name="T6" fmla="*/ 80 w 80"/>
                <a:gd name="T7" fmla="*/ 29 h 137"/>
                <a:gd name="T8" fmla="*/ 36 w 80"/>
                <a:gd name="T9" fmla="*/ 30 h 137"/>
                <a:gd name="T10" fmla="*/ 36 w 80"/>
                <a:gd name="T11" fmla="*/ 53 h 137"/>
                <a:gd name="T12" fmla="*/ 78 w 80"/>
                <a:gd name="T13" fmla="*/ 52 h 137"/>
                <a:gd name="T14" fmla="*/ 79 w 80"/>
                <a:gd name="T15" fmla="*/ 80 h 137"/>
                <a:gd name="T16" fmla="*/ 37 w 80"/>
                <a:gd name="T17" fmla="*/ 81 h 137"/>
                <a:gd name="T18" fmla="*/ 38 w 80"/>
                <a:gd name="T19" fmla="*/ 136 h 137"/>
                <a:gd name="T20" fmla="*/ 3 w 80"/>
                <a:gd name="T21" fmla="*/ 137 h 137"/>
                <a:gd name="T22" fmla="*/ 0 w 80"/>
                <a:gd name="T23" fmla="*/ 2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 h="137">
                  <a:moveTo>
                    <a:pt x="0" y="2"/>
                  </a:moveTo>
                  <a:lnTo>
                    <a:pt x="0" y="2"/>
                  </a:lnTo>
                  <a:lnTo>
                    <a:pt x="79" y="0"/>
                  </a:lnTo>
                  <a:lnTo>
                    <a:pt x="80" y="29"/>
                  </a:lnTo>
                  <a:lnTo>
                    <a:pt x="36" y="30"/>
                  </a:lnTo>
                  <a:lnTo>
                    <a:pt x="36" y="53"/>
                  </a:lnTo>
                  <a:lnTo>
                    <a:pt x="78" y="52"/>
                  </a:lnTo>
                  <a:lnTo>
                    <a:pt x="79" y="80"/>
                  </a:lnTo>
                  <a:lnTo>
                    <a:pt x="37" y="81"/>
                  </a:lnTo>
                  <a:lnTo>
                    <a:pt x="38" y="136"/>
                  </a:lnTo>
                  <a:lnTo>
                    <a:pt x="3" y="137"/>
                  </a:lnTo>
                  <a:lnTo>
                    <a:pt x="0" y="2"/>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61" name="Freeform 206">
              <a:extLst>
                <a:ext uri="{FF2B5EF4-FFF2-40B4-BE49-F238E27FC236}">
                  <a16:creationId xmlns:a16="http://schemas.microsoft.com/office/drawing/2014/main" id="{C13401D2-AA16-4CD9-A685-FC025C8A0596}"/>
                </a:ext>
              </a:extLst>
            </p:cNvPr>
            <p:cNvSpPr>
              <a:spLocks/>
            </p:cNvSpPr>
            <p:nvPr/>
          </p:nvSpPr>
          <p:spPr bwMode="auto">
            <a:xfrm>
              <a:off x="8877300" y="3343275"/>
              <a:ext cx="84138" cy="128588"/>
            </a:xfrm>
            <a:custGeom>
              <a:avLst/>
              <a:gdLst>
                <a:gd name="T0" fmla="*/ 28 w 89"/>
                <a:gd name="T1" fmla="*/ 31 h 136"/>
                <a:gd name="T2" fmla="*/ 28 w 89"/>
                <a:gd name="T3" fmla="*/ 31 h 136"/>
                <a:gd name="T4" fmla="*/ 1 w 89"/>
                <a:gd name="T5" fmla="*/ 32 h 136"/>
                <a:gd name="T6" fmla="*/ 0 w 89"/>
                <a:gd name="T7" fmla="*/ 2 h 136"/>
                <a:gd name="T8" fmla="*/ 88 w 89"/>
                <a:gd name="T9" fmla="*/ 0 h 136"/>
                <a:gd name="T10" fmla="*/ 89 w 89"/>
                <a:gd name="T11" fmla="*/ 30 h 136"/>
                <a:gd name="T12" fmla="*/ 63 w 89"/>
                <a:gd name="T13" fmla="*/ 30 h 136"/>
                <a:gd name="T14" fmla="*/ 65 w 89"/>
                <a:gd name="T15" fmla="*/ 135 h 136"/>
                <a:gd name="T16" fmla="*/ 30 w 89"/>
                <a:gd name="T17" fmla="*/ 136 h 136"/>
                <a:gd name="T18" fmla="*/ 28 w 89"/>
                <a:gd name="T19" fmla="*/ 3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36">
                  <a:moveTo>
                    <a:pt x="28" y="31"/>
                  </a:moveTo>
                  <a:lnTo>
                    <a:pt x="28" y="31"/>
                  </a:lnTo>
                  <a:lnTo>
                    <a:pt x="1" y="32"/>
                  </a:lnTo>
                  <a:lnTo>
                    <a:pt x="0" y="2"/>
                  </a:lnTo>
                  <a:lnTo>
                    <a:pt x="88" y="0"/>
                  </a:lnTo>
                  <a:lnTo>
                    <a:pt x="89" y="30"/>
                  </a:lnTo>
                  <a:lnTo>
                    <a:pt x="63" y="30"/>
                  </a:lnTo>
                  <a:lnTo>
                    <a:pt x="65" y="135"/>
                  </a:lnTo>
                  <a:lnTo>
                    <a:pt x="30" y="136"/>
                  </a:lnTo>
                  <a:lnTo>
                    <a:pt x="28" y="31"/>
                  </a:lnTo>
                  <a:close/>
                </a:path>
              </a:pathLst>
            </a:custGeom>
            <a:solidFill>
              <a:srgbClr val="FEFEFE"/>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
        <p:nvSpPr>
          <p:cNvPr id="62" name="Textfeld 61">
            <a:extLst>
              <a:ext uri="{FF2B5EF4-FFF2-40B4-BE49-F238E27FC236}">
                <a16:creationId xmlns:a16="http://schemas.microsoft.com/office/drawing/2014/main" id="{12C52C5A-8FD1-4BDC-8712-8B469665E5CD}"/>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72573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folie &quot;Wir gestalten Zukunft&quot;">
    <p:spTree>
      <p:nvGrpSpPr>
        <p:cNvPr id="1" name=""/>
        <p:cNvGrpSpPr/>
        <p:nvPr/>
      </p:nvGrpSpPr>
      <p:grpSpPr>
        <a:xfrm>
          <a:off x="0" y="0"/>
          <a:ext cx="0" cy="0"/>
          <a:chOff x="0" y="0"/>
          <a:chExt cx="0" cy="0"/>
        </a:xfrm>
      </p:grpSpPr>
      <p:sp>
        <p:nvSpPr>
          <p:cNvPr id="46" name="Rechteck 45">
            <a:extLst>
              <a:ext uri="{FF2B5EF4-FFF2-40B4-BE49-F238E27FC236}">
                <a16:creationId xmlns:a16="http://schemas.microsoft.com/office/drawing/2014/main" id="{C7FB25F4-1BFC-4E33-A6D1-5B1C1E864EE9}"/>
              </a:ext>
            </a:extLst>
          </p:cNvPr>
          <p:cNvSpPr/>
          <p:nvPr userDrawn="1"/>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44" name="Bildplatzhalter 43">
            <a:extLst>
              <a:ext uri="{FF2B5EF4-FFF2-40B4-BE49-F238E27FC236}">
                <a16:creationId xmlns:a16="http://schemas.microsoft.com/office/drawing/2014/main" id="{88231709-D090-4BF4-9F11-02D13C18F630}"/>
              </a:ext>
            </a:extLst>
          </p:cNvPr>
          <p:cNvSpPr>
            <a:spLocks noGrp="1"/>
          </p:cNvSpPr>
          <p:nvPr>
            <p:ph type="pic" sz="quarter" idx="16"/>
          </p:nvPr>
        </p:nvSpPr>
        <p:spPr>
          <a:xfrm>
            <a:off x="169187" y="935416"/>
            <a:ext cx="11844829" cy="5745711"/>
          </a:xfrm>
          <a:custGeom>
            <a:avLst/>
            <a:gdLst>
              <a:gd name="connsiteX0" fmla="*/ 0 w 11844829"/>
              <a:gd name="connsiteY0" fmla="*/ 0 h 5745711"/>
              <a:gd name="connsiteX1" fmla="*/ 8340917 w 11844829"/>
              <a:gd name="connsiteY1" fmla="*/ 0 h 5745711"/>
              <a:gd name="connsiteX2" fmla="*/ 8231070 w 11844829"/>
              <a:gd name="connsiteY2" fmla="*/ 231775 h 5745711"/>
              <a:gd name="connsiteX3" fmla="*/ 8345693 w 11844829"/>
              <a:gd name="connsiteY3" fmla="*/ 231775 h 5745711"/>
              <a:gd name="connsiteX4" fmla="*/ 8456495 w 11844829"/>
              <a:gd name="connsiteY4" fmla="*/ 0 h 5745711"/>
              <a:gd name="connsiteX5" fmla="*/ 8602222 w 11844829"/>
              <a:gd name="connsiteY5" fmla="*/ 0 h 5745711"/>
              <a:gd name="connsiteX6" fmla="*/ 8491420 w 11844829"/>
              <a:gd name="connsiteY6" fmla="*/ 231775 h 5745711"/>
              <a:gd name="connsiteX7" fmla="*/ 8606998 w 11844829"/>
              <a:gd name="connsiteY7" fmla="*/ 231775 h 5745711"/>
              <a:gd name="connsiteX8" fmla="*/ 8716845 w 11844829"/>
              <a:gd name="connsiteY8" fmla="*/ 0 h 5745711"/>
              <a:gd name="connsiteX9" fmla="*/ 8861617 w 11844829"/>
              <a:gd name="connsiteY9" fmla="*/ 0 h 5745711"/>
              <a:gd name="connsiteX10" fmla="*/ 8751770 w 11844829"/>
              <a:gd name="connsiteY10" fmla="*/ 231775 h 5745711"/>
              <a:gd name="connsiteX11" fmla="*/ 8866393 w 11844829"/>
              <a:gd name="connsiteY11" fmla="*/ 231775 h 5745711"/>
              <a:gd name="connsiteX12" fmla="*/ 8977195 w 11844829"/>
              <a:gd name="connsiteY12" fmla="*/ 0 h 5745711"/>
              <a:gd name="connsiteX13" fmla="*/ 9122455 w 11844829"/>
              <a:gd name="connsiteY13" fmla="*/ 0 h 5745711"/>
              <a:gd name="connsiteX14" fmla="*/ 9012120 w 11844829"/>
              <a:gd name="connsiteY14" fmla="*/ 231775 h 5745711"/>
              <a:gd name="connsiteX15" fmla="*/ 9127210 w 11844829"/>
              <a:gd name="connsiteY15" fmla="*/ 231775 h 5745711"/>
              <a:gd name="connsiteX16" fmla="*/ 9237545 w 11844829"/>
              <a:gd name="connsiteY16" fmla="*/ 0 h 5745711"/>
              <a:gd name="connsiteX17" fmla="*/ 9382317 w 11844829"/>
              <a:gd name="connsiteY17" fmla="*/ 0 h 5745711"/>
              <a:gd name="connsiteX18" fmla="*/ 9272470 w 11844829"/>
              <a:gd name="connsiteY18" fmla="*/ 231775 h 5745711"/>
              <a:gd name="connsiteX19" fmla="*/ 9387093 w 11844829"/>
              <a:gd name="connsiteY19" fmla="*/ 231775 h 5745711"/>
              <a:gd name="connsiteX20" fmla="*/ 9497895 w 11844829"/>
              <a:gd name="connsiteY20" fmla="*/ 0 h 5745711"/>
              <a:gd name="connsiteX21" fmla="*/ 9643155 w 11844829"/>
              <a:gd name="connsiteY21" fmla="*/ 0 h 5745711"/>
              <a:gd name="connsiteX22" fmla="*/ 9532820 w 11844829"/>
              <a:gd name="connsiteY22" fmla="*/ 231775 h 5745711"/>
              <a:gd name="connsiteX23" fmla="*/ 9647910 w 11844829"/>
              <a:gd name="connsiteY23" fmla="*/ 231775 h 5745711"/>
              <a:gd name="connsiteX24" fmla="*/ 9758245 w 11844829"/>
              <a:gd name="connsiteY24" fmla="*/ 0 h 5745711"/>
              <a:gd name="connsiteX25" fmla="*/ 9903972 w 11844829"/>
              <a:gd name="connsiteY25" fmla="*/ 0 h 5745711"/>
              <a:gd name="connsiteX26" fmla="*/ 9793170 w 11844829"/>
              <a:gd name="connsiteY26" fmla="*/ 231775 h 5745711"/>
              <a:gd name="connsiteX27" fmla="*/ 9907793 w 11844829"/>
              <a:gd name="connsiteY27" fmla="*/ 231775 h 5745711"/>
              <a:gd name="connsiteX28" fmla="*/ 10018595 w 11844829"/>
              <a:gd name="connsiteY28" fmla="*/ 0 h 5745711"/>
              <a:gd name="connsiteX29" fmla="*/ 10163855 w 11844829"/>
              <a:gd name="connsiteY29" fmla="*/ 0 h 5745711"/>
              <a:gd name="connsiteX30" fmla="*/ 10053520 w 11844829"/>
              <a:gd name="connsiteY30" fmla="*/ 231775 h 5745711"/>
              <a:gd name="connsiteX31" fmla="*/ 10168610 w 11844829"/>
              <a:gd name="connsiteY31" fmla="*/ 231775 h 5745711"/>
              <a:gd name="connsiteX32" fmla="*/ 10278945 w 11844829"/>
              <a:gd name="connsiteY32" fmla="*/ 0 h 5745711"/>
              <a:gd name="connsiteX33" fmla="*/ 10424672 w 11844829"/>
              <a:gd name="connsiteY33" fmla="*/ 0 h 5745711"/>
              <a:gd name="connsiteX34" fmla="*/ 10313870 w 11844829"/>
              <a:gd name="connsiteY34" fmla="*/ 231775 h 5745711"/>
              <a:gd name="connsiteX35" fmla="*/ 10429448 w 11844829"/>
              <a:gd name="connsiteY35" fmla="*/ 231775 h 5745711"/>
              <a:gd name="connsiteX36" fmla="*/ 10539295 w 11844829"/>
              <a:gd name="connsiteY36" fmla="*/ 0 h 5745711"/>
              <a:gd name="connsiteX37" fmla="*/ 10684555 w 11844829"/>
              <a:gd name="connsiteY37" fmla="*/ 0 h 5745711"/>
              <a:gd name="connsiteX38" fmla="*/ 10574220 w 11844829"/>
              <a:gd name="connsiteY38" fmla="*/ 231775 h 5745711"/>
              <a:gd name="connsiteX39" fmla="*/ 10689310 w 11844829"/>
              <a:gd name="connsiteY39" fmla="*/ 231775 h 5745711"/>
              <a:gd name="connsiteX40" fmla="*/ 10799645 w 11844829"/>
              <a:gd name="connsiteY40" fmla="*/ 0 h 5745711"/>
              <a:gd name="connsiteX41" fmla="*/ 10945372 w 11844829"/>
              <a:gd name="connsiteY41" fmla="*/ 0 h 5745711"/>
              <a:gd name="connsiteX42" fmla="*/ 10834570 w 11844829"/>
              <a:gd name="connsiteY42" fmla="*/ 231775 h 5745711"/>
              <a:gd name="connsiteX43" fmla="*/ 10950148 w 11844829"/>
              <a:gd name="connsiteY43" fmla="*/ 231775 h 5745711"/>
              <a:gd name="connsiteX44" fmla="*/ 11059995 w 11844829"/>
              <a:gd name="connsiteY44" fmla="*/ 0 h 5745711"/>
              <a:gd name="connsiteX45" fmla="*/ 11204766 w 11844829"/>
              <a:gd name="connsiteY45" fmla="*/ 0 h 5745711"/>
              <a:gd name="connsiteX46" fmla="*/ 11094919 w 11844829"/>
              <a:gd name="connsiteY46" fmla="*/ 231775 h 5745711"/>
              <a:gd name="connsiteX47" fmla="*/ 11209542 w 11844829"/>
              <a:gd name="connsiteY47" fmla="*/ 231775 h 5745711"/>
              <a:gd name="connsiteX48" fmla="*/ 11320344 w 11844829"/>
              <a:gd name="connsiteY48" fmla="*/ 0 h 5745711"/>
              <a:gd name="connsiteX49" fmla="*/ 11466071 w 11844829"/>
              <a:gd name="connsiteY49" fmla="*/ 0 h 5745711"/>
              <a:gd name="connsiteX50" fmla="*/ 11355269 w 11844829"/>
              <a:gd name="connsiteY50" fmla="*/ 231775 h 5745711"/>
              <a:gd name="connsiteX51" fmla="*/ 11470847 w 11844829"/>
              <a:gd name="connsiteY51" fmla="*/ 231775 h 5745711"/>
              <a:gd name="connsiteX52" fmla="*/ 11580694 w 11844829"/>
              <a:gd name="connsiteY52" fmla="*/ 0 h 5745711"/>
              <a:gd name="connsiteX53" fmla="*/ 11725466 w 11844829"/>
              <a:gd name="connsiteY53" fmla="*/ 0 h 5745711"/>
              <a:gd name="connsiteX54" fmla="*/ 11615619 w 11844829"/>
              <a:gd name="connsiteY54" fmla="*/ 231775 h 5745711"/>
              <a:gd name="connsiteX55" fmla="*/ 11730242 w 11844829"/>
              <a:gd name="connsiteY55" fmla="*/ 231775 h 5745711"/>
              <a:gd name="connsiteX56" fmla="*/ 11841044 w 11844829"/>
              <a:gd name="connsiteY56" fmla="*/ 0 h 5745711"/>
              <a:gd name="connsiteX57" fmla="*/ 11844829 w 11844829"/>
              <a:gd name="connsiteY57" fmla="*/ 0 h 5745711"/>
              <a:gd name="connsiteX58" fmla="*/ 11844829 w 11844829"/>
              <a:gd name="connsiteY58" fmla="*/ 5745711 h 5745711"/>
              <a:gd name="connsiteX59" fmla="*/ 0 w 11844829"/>
              <a:gd name="connsiteY59" fmla="*/ 5745711 h 5745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1844829" h="5745711">
                <a:moveTo>
                  <a:pt x="0" y="0"/>
                </a:moveTo>
                <a:lnTo>
                  <a:pt x="8340917" y="0"/>
                </a:lnTo>
                <a:lnTo>
                  <a:pt x="8231070" y="231775"/>
                </a:lnTo>
                <a:lnTo>
                  <a:pt x="8345693" y="231775"/>
                </a:lnTo>
                <a:lnTo>
                  <a:pt x="8456495" y="0"/>
                </a:lnTo>
                <a:lnTo>
                  <a:pt x="8602222" y="0"/>
                </a:lnTo>
                <a:lnTo>
                  <a:pt x="8491420" y="231775"/>
                </a:lnTo>
                <a:lnTo>
                  <a:pt x="8606998" y="231775"/>
                </a:lnTo>
                <a:lnTo>
                  <a:pt x="8716845" y="0"/>
                </a:lnTo>
                <a:lnTo>
                  <a:pt x="8861617" y="0"/>
                </a:lnTo>
                <a:lnTo>
                  <a:pt x="8751770" y="231775"/>
                </a:lnTo>
                <a:lnTo>
                  <a:pt x="8866393" y="231775"/>
                </a:lnTo>
                <a:lnTo>
                  <a:pt x="8977195" y="0"/>
                </a:lnTo>
                <a:lnTo>
                  <a:pt x="9122455" y="0"/>
                </a:lnTo>
                <a:lnTo>
                  <a:pt x="9012120" y="231775"/>
                </a:lnTo>
                <a:lnTo>
                  <a:pt x="9127210" y="231775"/>
                </a:lnTo>
                <a:lnTo>
                  <a:pt x="9237545" y="0"/>
                </a:lnTo>
                <a:lnTo>
                  <a:pt x="9382317" y="0"/>
                </a:lnTo>
                <a:lnTo>
                  <a:pt x="9272470" y="231775"/>
                </a:lnTo>
                <a:lnTo>
                  <a:pt x="9387093" y="231775"/>
                </a:lnTo>
                <a:lnTo>
                  <a:pt x="9497895" y="0"/>
                </a:lnTo>
                <a:lnTo>
                  <a:pt x="9643155" y="0"/>
                </a:lnTo>
                <a:lnTo>
                  <a:pt x="9532820" y="231775"/>
                </a:lnTo>
                <a:lnTo>
                  <a:pt x="9647910" y="231775"/>
                </a:lnTo>
                <a:lnTo>
                  <a:pt x="9758245" y="0"/>
                </a:lnTo>
                <a:lnTo>
                  <a:pt x="9903972" y="0"/>
                </a:lnTo>
                <a:lnTo>
                  <a:pt x="9793170" y="231775"/>
                </a:lnTo>
                <a:lnTo>
                  <a:pt x="9907793" y="231775"/>
                </a:lnTo>
                <a:lnTo>
                  <a:pt x="10018595" y="0"/>
                </a:lnTo>
                <a:lnTo>
                  <a:pt x="10163855" y="0"/>
                </a:lnTo>
                <a:lnTo>
                  <a:pt x="10053520" y="231775"/>
                </a:lnTo>
                <a:lnTo>
                  <a:pt x="10168610" y="231775"/>
                </a:lnTo>
                <a:lnTo>
                  <a:pt x="10278945" y="0"/>
                </a:lnTo>
                <a:lnTo>
                  <a:pt x="10424672" y="0"/>
                </a:lnTo>
                <a:lnTo>
                  <a:pt x="10313870" y="231775"/>
                </a:lnTo>
                <a:lnTo>
                  <a:pt x="10429448" y="231775"/>
                </a:lnTo>
                <a:lnTo>
                  <a:pt x="10539295" y="0"/>
                </a:lnTo>
                <a:lnTo>
                  <a:pt x="10684555" y="0"/>
                </a:lnTo>
                <a:lnTo>
                  <a:pt x="10574220" y="231775"/>
                </a:lnTo>
                <a:lnTo>
                  <a:pt x="10689310" y="231775"/>
                </a:lnTo>
                <a:lnTo>
                  <a:pt x="10799645" y="0"/>
                </a:lnTo>
                <a:lnTo>
                  <a:pt x="10945372" y="0"/>
                </a:lnTo>
                <a:lnTo>
                  <a:pt x="10834570" y="231775"/>
                </a:lnTo>
                <a:lnTo>
                  <a:pt x="10950148" y="231775"/>
                </a:lnTo>
                <a:lnTo>
                  <a:pt x="11059995" y="0"/>
                </a:lnTo>
                <a:lnTo>
                  <a:pt x="11204766" y="0"/>
                </a:lnTo>
                <a:lnTo>
                  <a:pt x="11094919" y="231775"/>
                </a:lnTo>
                <a:lnTo>
                  <a:pt x="11209542" y="231775"/>
                </a:lnTo>
                <a:lnTo>
                  <a:pt x="11320344" y="0"/>
                </a:lnTo>
                <a:lnTo>
                  <a:pt x="11466071" y="0"/>
                </a:lnTo>
                <a:lnTo>
                  <a:pt x="11355269" y="231775"/>
                </a:lnTo>
                <a:lnTo>
                  <a:pt x="11470847" y="231775"/>
                </a:lnTo>
                <a:lnTo>
                  <a:pt x="11580694" y="0"/>
                </a:lnTo>
                <a:lnTo>
                  <a:pt x="11725466" y="0"/>
                </a:lnTo>
                <a:lnTo>
                  <a:pt x="11615619" y="231775"/>
                </a:lnTo>
                <a:lnTo>
                  <a:pt x="11730242" y="231775"/>
                </a:lnTo>
                <a:lnTo>
                  <a:pt x="11841044" y="0"/>
                </a:lnTo>
                <a:lnTo>
                  <a:pt x="11844829" y="0"/>
                </a:lnTo>
                <a:lnTo>
                  <a:pt x="11844829" y="5745711"/>
                </a:lnTo>
                <a:lnTo>
                  <a:pt x="0" y="5745711"/>
                </a:lnTo>
                <a:close/>
              </a:path>
            </a:pathLst>
          </a:custGeom>
          <a:pattFill prst="lgCheck">
            <a:fgClr>
              <a:schemeClr val="bg1">
                <a:lumMod val="85000"/>
              </a:schemeClr>
            </a:fgClr>
            <a:bgClr>
              <a:schemeClr val="bg1"/>
            </a:bgClr>
          </a:pattFill>
        </p:spPr>
        <p:txBody>
          <a:bodyPr wrap="square" tIns="720000" anchor="ctr">
            <a:noAutofit/>
          </a:bodyPr>
          <a:lstStyle>
            <a:lvl1pPr algn="ctr">
              <a:defRPr sz="1000"/>
            </a:lvl1pPr>
          </a:lstStyle>
          <a:p>
            <a:r>
              <a:rPr lang="de-DE"/>
              <a:t>Bild durch Klicken auf Symbol hinzufügen</a:t>
            </a:r>
            <a:endParaRPr lang="de-CH"/>
          </a:p>
        </p:txBody>
      </p:sp>
      <p:sp>
        <p:nvSpPr>
          <p:cNvPr id="2" name="Titel 1"/>
          <p:cNvSpPr>
            <a:spLocks noGrp="1"/>
          </p:cNvSpPr>
          <p:nvPr>
            <p:ph type="ctrTitle" hasCustomPrompt="1"/>
          </p:nvPr>
        </p:nvSpPr>
        <p:spPr>
          <a:xfrm>
            <a:off x="155340" y="2564904"/>
            <a:ext cx="4944335" cy="687111"/>
          </a:xfrm>
          <a:solidFill>
            <a:schemeClr val="accent1"/>
          </a:solidFill>
          <a:ln>
            <a:solidFill>
              <a:schemeClr val="accent1"/>
            </a:solidFill>
          </a:ln>
        </p:spPr>
        <p:txBody>
          <a:bodyPr wrap="none" lIns="126000" rIns="126000" anchor="b">
            <a:spAutoFit/>
          </a:bodyPr>
          <a:lstStyle>
            <a:lvl1pPr algn="l">
              <a:lnSpc>
                <a:spcPct val="95000"/>
              </a:lnSpc>
              <a:defRPr sz="4700" cap="all" baseline="0">
                <a:solidFill>
                  <a:schemeClr val="bg1"/>
                </a:solidFill>
                <a:latin typeface="Arial Narrow" panose="020B0606020202030204" pitchFamily="34" charset="0"/>
              </a:defRPr>
            </a:lvl1pPr>
          </a:lstStyle>
          <a:p>
            <a:r>
              <a:rPr lang="de-CH" dirty="0"/>
              <a:t>Titel erste Zeile</a:t>
            </a:r>
          </a:p>
        </p:txBody>
      </p:sp>
      <p:sp>
        <p:nvSpPr>
          <p:cNvPr id="4" name="Datumsplatzhalter 3">
            <a:extLst>
              <a:ext uri="{FF2B5EF4-FFF2-40B4-BE49-F238E27FC236}">
                <a16:creationId xmlns:a16="http://schemas.microsoft.com/office/drawing/2014/main" id="{E22D3C48-FDED-470C-908E-96B5A0DDFDE7}"/>
              </a:ext>
            </a:extLst>
          </p:cNvPr>
          <p:cNvSpPr>
            <a:spLocks noGrp="1"/>
          </p:cNvSpPr>
          <p:nvPr>
            <p:ph type="dt" sz="half" idx="10"/>
          </p:nvPr>
        </p:nvSpPr>
        <p:spPr>
          <a:xfrm rot="5400000">
            <a:off x="11514684" y="702000"/>
            <a:ext cx="1440000" cy="36000"/>
          </a:xfrm>
        </p:spPr>
        <p:txBody>
          <a:bodyPr/>
          <a:lstStyle>
            <a:lvl1pPr>
              <a:defRPr sz="100">
                <a:solidFill>
                  <a:schemeClr val="bg1">
                    <a:lumMod val="95000"/>
                  </a:schemeClr>
                </a:solidFill>
              </a:defRPr>
            </a:lvl1pPr>
          </a:lstStyle>
          <a:p>
            <a:fld id="{307C513C-21E4-C34A-830C-508CE953CA95}" type="datetime1">
              <a:rPr lang="de-CH" smtClean="0"/>
              <a:t>01.03.2023</a:t>
            </a:fld>
            <a:endParaRPr lang="de-CH" dirty="0"/>
          </a:p>
        </p:txBody>
      </p:sp>
      <p:sp>
        <p:nvSpPr>
          <p:cNvPr id="6" name="Fußzeilenplatzhalter 5">
            <a:extLst>
              <a:ext uri="{FF2B5EF4-FFF2-40B4-BE49-F238E27FC236}">
                <a16:creationId xmlns:a16="http://schemas.microsoft.com/office/drawing/2014/main" id="{198B2F51-FE27-4B05-A169-62F7E9E34421}"/>
              </a:ext>
            </a:extLst>
          </p:cNvPr>
          <p:cNvSpPr>
            <a:spLocks noGrp="1"/>
          </p:cNvSpPr>
          <p:nvPr>
            <p:ph type="ftr" sz="quarter" idx="11"/>
          </p:nvPr>
        </p:nvSpPr>
        <p:spPr>
          <a:xfrm rot="5400000">
            <a:off x="11514684" y="702000"/>
            <a:ext cx="1440000" cy="36000"/>
          </a:xfrm>
        </p:spPr>
        <p:txBody>
          <a:bodyPr/>
          <a:lstStyle>
            <a:lvl1pPr>
              <a:defRPr sz="100">
                <a:solidFill>
                  <a:schemeClr val="bg1">
                    <a:lumMod val="95000"/>
                  </a:schemeClr>
                </a:solidFill>
              </a:defRPr>
            </a:lvl1pPr>
          </a:lstStyle>
          <a:p>
            <a:r>
              <a:rPr lang="de-CH"/>
              <a:t>Fusszeile (Ändern über «Einfügen &gt; Kopf- und Fusszeile») </a:t>
            </a:r>
            <a:endParaRPr lang="de-CH" dirty="0"/>
          </a:p>
        </p:txBody>
      </p:sp>
      <p:sp>
        <p:nvSpPr>
          <p:cNvPr id="8" name="Foliennummernplatzhalter 7">
            <a:extLst>
              <a:ext uri="{FF2B5EF4-FFF2-40B4-BE49-F238E27FC236}">
                <a16:creationId xmlns:a16="http://schemas.microsoft.com/office/drawing/2014/main" id="{CD7C1A0D-0D46-4AD6-A4E0-C34A72CE2E1A}"/>
              </a:ext>
            </a:extLst>
          </p:cNvPr>
          <p:cNvSpPr>
            <a:spLocks noGrp="1"/>
          </p:cNvSpPr>
          <p:nvPr>
            <p:ph type="sldNum" sz="quarter" idx="12"/>
          </p:nvPr>
        </p:nvSpPr>
        <p:spPr>
          <a:xfrm rot="5400000">
            <a:off x="11514684" y="702000"/>
            <a:ext cx="1440000" cy="36000"/>
          </a:xfrm>
        </p:spPr>
        <p:txBody>
          <a:bodyPr/>
          <a:lstStyle>
            <a:lvl1pPr>
              <a:defRPr sz="100">
                <a:solidFill>
                  <a:schemeClr val="bg1">
                    <a:lumMod val="95000"/>
                  </a:schemeClr>
                </a:solidFill>
              </a:defRPr>
            </a:lvl1pPr>
          </a:lstStyle>
          <a:p>
            <a:fld id="{442AD375-037F-43D0-B059-5172DA06796A}" type="slidenum">
              <a:rPr lang="de-CH" smtClean="0"/>
              <a:pPr/>
              <a:t>‹Nr.›</a:t>
            </a:fld>
            <a:endParaRPr lang="de-CH" dirty="0"/>
          </a:p>
        </p:txBody>
      </p:sp>
      <p:sp>
        <p:nvSpPr>
          <p:cNvPr id="13" name="Textplatzhalter 12">
            <a:extLst>
              <a:ext uri="{FF2B5EF4-FFF2-40B4-BE49-F238E27FC236}">
                <a16:creationId xmlns:a16="http://schemas.microsoft.com/office/drawing/2014/main" id="{0DB18820-6D80-4B30-9264-7604C65DAFA0}"/>
              </a:ext>
            </a:extLst>
          </p:cNvPr>
          <p:cNvSpPr>
            <a:spLocks noGrp="1"/>
          </p:cNvSpPr>
          <p:nvPr>
            <p:ph type="body" sz="quarter" idx="13" hasCustomPrompt="1"/>
          </p:nvPr>
        </p:nvSpPr>
        <p:spPr>
          <a:xfrm>
            <a:off x="731404" y="3303588"/>
            <a:ext cx="3660843" cy="687111"/>
          </a:xfrm>
          <a:solidFill>
            <a:schemeClr val="accent1"/>
          </a:solidFill>
        </p:spPr>
        <p:txBody>
          <a:bodyPr wrap="none" lIns="126000" rIns="126000">
            <a:spAutoFit/>
          </a:bodyPr>
          <a:lstStyle>
            <a:lvl1pPr>
              <a:lnSpc>
                <a:spcPct val="95000"/>
              </a:lnSpc>
              <a:defRPr sz="4700" b="1" cap="all" baseline="0">
                <a:solidFill>
                  <a:schemeClr val="bg1"/>
                </a:solidFill>
                <a:latin typeface="Arial Narrow" panose="020B0606020202030204" pitchFamily="34" charset="0"/>
              </a:defRPr>
            </a:lvl1pPr>
          </a:lstStyle>
          <a:p>
            <a:pPr lvl="0"/>
            <a:r>
              <a:rPr lang="de-DE" dirty="0"/>
              <a:t>Zweite Zeile</a:t>
            </a:r>
            <a:endParaRPr lang="de-CH" dirty="0"/>
          </a:p>
        </p:txBody>
      </p:sp>
      <p:sp>
        <p:nvSpPr>
          <p:cNvPr id="14" name="Textplatzhalter 12">
            <a:extLst>
              <a:ext uri="{FF2B5EF4-FFF2-40B4-BE49-F238E27FC236}">
                <a16:creationId xmlns:a16="http://schemas.microsoft.com/office/drawing/2014/main" id="{99006416-F174-4261-A38E-1F75D0657962}"/>
              </a:ext>
            </a:extLst>
          </p:cNvPr>
          <p:cNvSpPr>
            <a:spLocks noGrp="1"/>
          </p:cNvSpPr>
          <p:nvPr>
            <p:ph type="body" sz="quarter" idx="14" hasCustomPrompt="1"/>
          </p:nvPr>
        </p:nvSpPr>
        <p:spPr>
          <a:xfrm>
            <a:off x="371364" y="4042272"/>
            <a:ext cx="3579089" cy="687111"/>
          </a:xfrm>
          <a:solidFill>
            <a:schemeClr val="accent1"/>
          </a:solidFill>
        </p:spPr>
        <p:txBody>
          <a:bodyPr wrap="none" lIns="126000" rIns="126000">
            <a:spAutoFit/>
          </a:bodyPr>
          <a:lstStyle>
            <a:lvl1pPr>
              <a:lnSpc>
                <a:spcPct val="95000"/>
              </a:lnSpc>
              <a:defRPr sz="4700" b="1" cap="all" baseline="0">
                <a:solidFill>
                  <a:schemeClr val="bg1"/>
                </a:solidFill>
                <a:latin typeface="Arial Narrow" panose="020B0606020202030204" pitchFamily="34" charset="0"/>
              </a:defRPr>
            </a:lvl1pPr>
          </a:lstStyle>
          <a:p>
            <a:pPr lvl="0"/>
            <a:r>
              <a:rPr lang="de-DE" dirty="0"/>
              <a:t>Dritte Zeile</a:t>
            </a:r>
            <a:endParaRPr lang="de-CH" dirty="0"/>
          </a:p>
        </p:txBody>
      </p:sp>
      <p:sp>
        <p:nvSpPr>
          <p:cNvPr id="16" name="Textplatzhalter 15">
            <a:extLst>
              <a:ext uri="{FF2B5EF4-FFF2-40B4-BE49-F238E27FC236}">
                <a16:creationId xmlns:a16="http://schemas.microsoft.com/office/drawing/2014/main" id="{FCFCD18F-8860-49A7-BE8F-5E494B06D589}"/>
              </a:ext>
            </a:extLst>
          </p:cNvPr>
          <p:cNvSpPr>
            <a:spLocks noGrp="1"/>
          </p:cNvSpPr>
          <p:nvPr>
            <p:ph type="body" sz="quarter" idx="15" hasCustomPrompt="1"/>
          </p:nvPr>
        </p:nvSpPr>
        <p:spPr>
          <a:xfrm>
            <a:off x="544710" y="6280474"/>
            <a:ext cx="5551290" cy="180000"/>
          </a:xfrm>
        </p:spPr>
        <p:txBody>
          <a:bodyPr anchor="b"/>
          <a:lstStyle>
            <a:lvl1pPr>
              <a:defRPr sz="1200" b="1"/>
            </a:lvl1pPr>
          </a:lstStyle>
          <a:p>
            <a:pPr lvl="0"/>
            <a:r>
              <a:rPr lang="de-DE" dirty="0"/>
              <a:t>Ort, Datum</a:t>
            </a:r>
            <a:endParaRPr lang="de-CH" dirty="0"/>
          </a:p>
        </p:txBody>
      </p:sp>
      <p:pic>
        <p:nvPicPr>
          <p:cNvPr id="45" name="Grafik 44">
            <a:extLst>
              <a:ext uri="{FF2B5EF4-FFF2-40B4-BE49-F238E27FC236}">
                <a16:creationId xmlns:a16="http://schemas.microsoft.com/office/drawing/2014/main" id="{C42A2B5E-0B14-46DC-9BAA-BE952AEBC65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9059754" y="188378"/>
            <a:ext cx="2952000" cy="575777"/>
          </a:xfrm>
          <a:prstGeom prst="rect">
            <a:avLst/>
          </a:prstGeom>
        </p:spPr>
      </p:pic>
      <p:sp>
        <p:nvSpPr>
          <p:cNvPr id="50" name="Textplatzhalter 49">
            <a:extLst>
              <a:ext uri="{FF2B5EF4-FFF2-40B4-BE49-F238E27FC236}">
                <a16:creationId xmlns:a16="http://schemas.microsoft.com/office/drawing/2014/main" id="{00250F96-9847-45BC-A729-C704D0B2FDD6}"/>
              </a:ext>
            </a:extLst>
          </p:cNvPr>
          <p:cNvSpPr>
            <a:spLocks noGrp="1"/>
          </p:cNvSpPr>
          <p:nvPr>
            <p:ph type="body" sz="quarter" idx="17" hasCustomPrompt="1"/>
          </p:nvPr>
        </p:nvSpPr>
        <p:spPr>
          <a:xfrm>
            <a:off x="1728682" y="4672117"/>
            <a:ext cx="4547338" cy="654096"/>
          </a:xfrm>
          <a:blipFill>
            <a:blip r:embed="rId3">
              <a:alphaModFix amt="90000"/>
            </a:blip>
            <a:stretch>
              <a:fillRect/>
            </a:stretch>
          </a:blipFill>
        </p:spPr>
        <p:txBody>
          <a:bodyPr/>
          <a:lstStyle>
            <a:lvl1pPr>
              <a:defRPr sz="100"/>
            </a:lvl1pPr>
          </a:lstStyle>
          <a:p>
            <a:pPr lvl="0"/>
            <a:r>
              <a:rPr lang="de-DE" dirty="0"/>
              <a:t> </a:t>
            </a:r>
            <a:endParaRPr lang="de-CH" dirty="0"/>
          </a:p>
        </p:txBody>
      </p:sp>
      <p:sp>
        <p:nvSpPr>
          <p:cNvPr id="15" name="Textfeld 14">
            <a:extLst>
              <a:ext uri="{FF2B5EF4-FFF2-40B4-BE49-F238E27FC236}">
                <a16:creationId xmlns:a16="http://schemas.microsoft.com/office/drawing/2014/main" id="{227F6C61-3DD5-44B2-8997-C0BB714D6477}"/>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10398015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und Inhalt mit Rand">
    <p:spTree>
      <p:nvGrpSpPr>
        <p:cNvPr id="1" name=""/>
        <p:cNvGrpSpPr/>
        <p:nvPr/>
      </p:nvGrpSpPr>
      <p:grpSpPr>
        <a:xfrm>
          <a:off x="0" y="0"/>
          <a:ext cx="0" cy="0"/>
          <a:chOff x="0" y="0"/>
          <a:chExt cx="0" cy="0"/>
        </a:xfrm>
      </p:grpSpPr>
      <p:grpSp>
        <p:nvGrpSpPr>
          <p:cNvPr id="29" name="Gruppieren 28">
            <a:extLst>
              <a:ext uri="{FF2B5EF4-FFF2-40B4-BE49-F238E27FC236}">
                <a16:creationId xmlns:a16="http://schemas.microsoft.com/office/drawing/2014/main" id="{3AAC0650-BBCF-496A-AC39-F0A3A89D4774}"/>
              </a:ext>
            </a:extLst>
          </p:cNvPr>
          <p:cNvGrpSpPr/>
          <p:nvPr userDrawn="1"/>
        </p:nvGrpSpPr>
        <p:grpSpPr>
          <a:xfrm>
            <a:off x="-6068" y="0"/>
            <a:ext cx="12206527" cy="6858000"/>
            <a:chOff x="-6068" y="0"/>
            <a:chExt cx="12206527" cy="6858000"/>
          </a:xfrm>
        </p:grpSpPr>
        <p:grpSp>
          <p:nvGrpSpPr>
            <p:cNvPr id="10" name="Gruppieren 9">
              <a:extLst>
                <a:ext uri="{FF2B5EF4-FFF2-40B4-BE49-F238E27FC236}">
                  <a16:creationId xmlns:a16="http://schemas.microsoft.com/office/drawing/2014/main" id="{0EBA2678-081B-4149-AF9E-CA63F910DB3B}"/>
                </a:ext>
              </a:extLst>
            </p:cNvPr>
            <p:cNvGrpSpPr/>
            <p:nvPr userDrawn="1"/>
          </p:nvGrpSpPr>
          <p:grpSpPr>
            <a:xfrm>
              <a:off x="8400256" y="167650"/>
              <a:ext cx="3609975" cy="231775"/>
              <a:chOff x="1558925" y="2774950"/>
              <a:chExt cx="3609975" cy="231775"/>
            </a:xfrm>
            <a:solidFill>
              <a:schemeClr val="accent1"/>
            </a:solidFill>
          </p:grpSpPr>
          <p:sp>
            <p:nvSpPr>
              <p:cNvPr id="11" name="Freeform 5">
                <a:extLst>
                  <a:ext uri="{FF2B5EF4-FFF2-40B4-BE49-F238E27FC236}">
                    <a16:creationId xmlns:a16="http://schemas.microsoft.com/office/drawing/2014/main" id="{DC806B12-8CEF-4281-A7A3-2631C3ABCFF6}"/>
                  </a:ext>
                </a:extLst>
              </p:cNvPr>
              <p:cNvSpPr>
                <a:spLocks/>
              </p:cNvSpPr>
              <p:nvPr/>
            </p:nvSpPr>
            <p:spPr bwMode="auto">
              <a:xfrm>
                <a:off x="15589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2" name="Freeform 6">
                <a:extLst>
                  <a:ext uri="{FF2B5EF4-FFF2-40B4-BE49-F238E27FC236}">
                    <a16:creationId xmlns:a16="http://schemas.microsoft.com/office/drawing/2014/main" id="{4092D18A-33A1-4D09-817B-AA82D36E0DC0}"/>
                  </a:ext>
                </a:extLst>
              </p:cNvPr>
              <p:cNvSpPr>
                <a:spLocks/>
              </p:cNvSpPr>
              <p:nvPr/>
            </p:nvSpPr>
            <p:spPr bwMode="auto">
              <a:xfrm>
                <a:off x="181927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3" name="Freeform 7">
                <a:extLst>
                  <a:ext uri="{FF2B5EF4-FFF2-40B4-BE49-F238E27FC236}">
                    <a16:creationId xmlns:a16="http://schemas.microsoft.com/office/drawing/2014/main" id="{F5286997-8E67-4C44-A461-C49C0C0CB0BE}"/>
                  </a:ext>
                </a:extLst>
              </p:cNvPr>
              <p:cNvSpPr>
                <a:spLocks/>
              </p:cNvSpPr>
              <p:nvPr/>
            </p:nvSpPr>
            <p:spPr bwMode="auto">
              <a:xfrm>
                <a:off x="20796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4" name="Freeform 8">
                <a:extLst>
                  <a:ext uri="{FF2B5EF4-FFF2-40B4-BE49-F238E27FC236}">
                    <a16:creationId xmlns:a16="http://schemas.microsoft.com/office/drawing/2014/main" id="{7251A453-BE05-4A8A-93C4-F33CC47FDEF6}"/>
                  </a:ext>
                </a:extLst>
              </p:cNvPr>
              <p:cNvSpPr>
                <a:spLocks/>
              </p:cNvSpPr>
              <p:nvPr/>
            </p:nvSpPr>
            <p:spPr bwMode="auto">
              <a:xfrm>
                <a:off x="23399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5" name="Freeform 9">
                <a:extLst>
                  <a:ext uri="{FF2B5EF4-FFF2-40B4-BE49-F238E27FC236}">
                    <a16:creationId xmlns:a16="http://schemas.microsoft.com/office/drawing/2014/main" id="{5BD7B0AA-A030-4450-9291-0C469CE51D2D}"/>
                  </a:ext>
                </a:extLst>
              </p:cNvPr>
              <p:cNvSpPr>
                <a:spLocks/>
              </p:cNvSpPr>
              <p:nvPr/>
            </p:nvSpPr>
            <p:spPr bwMode="auto">
              <a:xfrm>
                <a:off x="26003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6" name="Freeform 10">
                <a:extLst>
                  <a:ext uri="{FF2B5EF4-FFF2-40B4-BE49-F238E27FC236}">
                    <a16:creationId xmlns:a16="http://schemas.microsoft.com/office/drawing/2014/main" id="{D2B4B3E5-7A61-48E5-873C-B70CEC40A18E}"/>
                  </a:ext>
                </a:extLst>
              </p:cNvPr>
              <p:cNvSpPr>
                <a:spLocks/>
              </p:cNvSpPr>
              <p:nvPr/>
            </p:nvSpPr>
            <p:spPr bwMode="auto">
              <a:xfrm>
                <a:off x="28606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7" name="Freeform 11">
                <a:extLst>
                  <a:ext uri="{FF2B5EF4-FFF2-40B4-BE49-F238E27FC236}">
                    <a16:creationId xmlns:a16="http://schemas.microsoft.com/office/drawing/2014/main" id="{92159558-47BB-4123-A70B-5171D0718CBA}"/>
                  </a:ext>
                </a:extLst>
              </p:cNvPr>
              <p:cNvSpPr>
                <a:spLocks/>
              </p:cNvSpPr>
              <p:nvPr/>
            </p:nvSpPr>
            <p:spPr bwMode="auto">
              <a:xfrm>
                <a:off x="3121025" y="2774950"/>
                <a:ext cx="225425" cy="231775"/>
              </a:xfrm>
              <a:custGeom>
                <a:avLst/>
                <a:gdLst>
                  <a:gd name="T0" fmla="*/ 116 w 236"/>
                  <a:gd name="T1" fmla="*/ 0 h 225"/>
                  <a:gd name="T2" fmla="*/ 116 w 236"/>
                  <a:gd name="T3" fmla="*/ 0 h 225"/>
                  <a:gd name="T4" fmla="*/ 0 w 236"/>
                  <a:gd name="T5" fmla="*/ 225 h 225"/>
                  <a:gd name="T6" fmla="*/ 120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0"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8" name="Freeform 12">
                <a:extLst>
                  <a:ext uri="{FF2B5EF4-FFF2-40B4-BE49-F238E27FC236}">
                    <a16:creationId xmlns:a16="http://schemas.microsoft.com/office/drawing/2014/main" id="{4DC7F2A3-C778-4A3D-8B70-88613A8C01EE}"/>
                  </a:ext>
                </a:extLst>
              </p:cNvPr>
              <p:cNvSpPr>
                <a:spLocks/>
              </p:cNvSpPr>
              <p:nvPr/>
            </p:nvSpPr>
            <p:spPr bwMode="auto">
              <a:xfrm>
                <a:off x="33813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9" name="Freeform 13">
                <a:extLst>
                  <a:ext uri="{FF2B5EF4-FFF2-40B4-BE49-F238E27FC236}">
                    <a16:creationId xmlns:a16="http://schemas.microsoft.com/office/drawing/2014/main" id="{32363B5B-F169-4529-B957-C4ECEDD0FA28}"/>
                  </a:ext>
                </a:extLst>
              </p:cNvPr>
              <p:cNvSpPr>
                <a:spLocks/>
              </p:cNvSpPr>
              <p:nvPr/>
            </p:nvSpPr>
            <p:spPr bwMode="auto">
              <a:xfrm>
                <a:off x="36417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0" name="Freeform 14">
                <a:extLst>
                  <a:ext uri="{FF2B5EF4-FFF2-40B4-BE49-F238E27FC236}">
                    <a16:creationId xmlns:a16="http://schemas.microsoft.com/office/drawing/2014/main" id="{4C3A46F6-6063-474C-A75A-1E5AA5CC8107}"/>
                  </a:ext>
                </a:extLst>
              </p:cNvPr>
              <p:cNvSpPr>
                <a:spLocks/>
              </p:cNvSpPr>
              <p:nvPr/>
            </p:nvSpPr>
            <p:spPr bwMode="auto">
              <a:xfrm>
                <a:off x="39020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1" name="Freeform 15">
                <a:extLst>
                  <a:ext uri="{FF2B5EF4-FFF2-40B4-BE49-F238E27FC236}">
                    <a16:creationId xmlns:a16="http://schemas.microsoft.com/office/drawing/2014/main" id="{EBF6EDEA-FC6D-45A3-A1E5-C3752BA0D80C}"/>
                  </a:ext>
                </a:extLst>
              </p:cNvPr>
              <p:cNvSpPr>
                <a:spLocks/>
              </p:cNvSpPr>
              <p:nvPr/>
            </p:nvSpPr>
            <p:spPr bwMode="auto">
              <a:xfrm>
                <a:off x="41624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2" name="Freeform 16">
                <a:extLst>
                  <a:ext uri="{FF2B5EF4-FFF2-40B4-BE49-F238E27FC236}">
                    <a16:creationId xmlns:a16="http://schemas.microsoft.com/office/drawing/2014/main" id="{463FBF28-F0E2-432A-8550-1B4FBE87D6F5}"/>
                  </a:ext>
                </a:extLst>
              </p:cNvPr>
              <p:cNvSpPr>
                <a:spLocks/>
              </p:cNvSpPr>
              <p:nvPr/>
            </p:nvSpPr>
            <p:spPr bwMode="auto">
              <a:xfrm>
                <a:off x="44227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3" name="Freeform 17">
                <a:extLst>
                  <a:ext uri="{FF2B5EF4-FFF2-40B4-BE49-F238E27FC236}">
                    <a16:creationId xmlns:a16="http://schemas.microsoft.com/office/drawing/2014/main" id="{5F484CF3-9D4C-4E2E-B426-E1DE8823309F}"/>
                  </a:ext>
                </a:extLst>
              </p:cNvPr>
              <p:cNvSpPr>
                <a:spLocks/>
              </p:cNvSpPr>
              <p:nvPr/>
            </p:nvSpPr>
            <p:spPr bwMode="auto">
              <a:xfrm>
                <a:off x="46831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4" name="Freeform 18">
                <a:extLst>
                  <a:ext uri="{FF2B5EF4-FFF2-40B4-BE49-F238E27FC236}">
                    <a16:creationId xmlns:a16="http://schemas.microsoft.com/office/drawing/2014/main" id="{0BA5B54E-11FB-46E9-A33E-0236C9000E4A}"/>
                  </a:ext>
                </a:extLst>
              </p:cNvPr>
              <p:cNvSpPr>
                <a:spLocks/>
              </p:cNvSpPr>
              <p:nvPr/>
            </p:nvSpPr>
            <p:spPr bwMode="auto">
              <a:xfrm>
                <a:off x="49434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
          <p:nvSpPr>
            <p:cNvPr id="25" name="Rechteck 24">
              <a:extLst>
                <a:ext uri="{FF2B5EF4-FFF2-40B4-BE49-F238E27FC236}">
                  <a16:creationId xmlns:a16="http://schemas.microsoft.com/office/drawing/2014/main" id="{E29F3BB0-C516-459C-9BEA-3D4BCE4BB42B}"/>
                </a:ext>
              </a:extLst>
            </p:cNvPr>
            <p:cNvSpPr/>
            <p:nvPr userDrawn="1"/>
          </p:nvSpPr>
          <p:spPr>
            <a:xfrm>
              <a:off x="0" y="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6" name="Rechteck 25">
              <a:extLst>
                <a:ext uri="{FF2B5EF4-FFF2-40B4-BE49-F238E27FC236}">
                  <a16:creationId xmlns:a16="http://schemas.microsoft.com/office/drawing/2014/main" id="{BC8E1986-ACBF-4212-9B4F-B62BB3E187C0}"/>
                </a:ext>
              </a:extLst>
            </p:cNvPr>
            <p:cNvSpPr/>
            <p:nvPr userDrawn="1"/>
          </p:nvSpPr>
          <p:spPr>
            <a:xfrm>
              <a:off x="-1327" y="669035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7" name="Rechteck 26">
              <a:extLst>
                <a:ext uri="{FF2B5EF4-FFF2-40B4-BE49-F238E27FC236}">
                  <a16:creationId xmlns:a16="http://schemas.microsoft.com/office/drawing/2014/main" id="{AAC8A701-6B69-4122-B453-BC2D0B1457B7}"/>
                </a:ext>
              </a:extLst>
            </p:cNvPr>
            <p:cNvSpPr/>
            <p:nvPr userDrawn="1"/>
          </p:nvSpPr>
          <p:spPr>
            <a:xfrm>
              <a:off x="-6068"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28" name="Rechteck 27">
              <a:extLst>
                <a:ext uri="{FF2B5EF4-FFF2-40B4-BE49-F238E27FC236}">
                  <a16:creationId xmlns:a16="http://schemas.microsoft.com/office/drawing/2014/main" id="{F2C46613-78B8-483C-B1C4-E375959864B1}"/>
                </a:ext>
              </a:extLst>
            </p:cNvPr>
            <p:cNvSpPr/>
            <p:nvPr userDrawn="1"/>
          </p:nvSpPr>
          <p:spPr>
            <a:xfrm>
              <a:off x="12031259"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EED4E38E-C341-7C48-9A0C-9832BD86D382}"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8" name="Textplatzhalter 7">
            <a:extLst>
              <a:ext uri="{FF2B5EF4-FFF2-40B4-BE49-F238E27FC236}">
                <a16:creationId xmlns:a16="http://schemas.microsoft.com/office/drawing/2014/main" id="{8DCAE202-A978-439B-BE21-9F3BAC326CBE}"/>
              </a:ext>
            </a:extLst>
          </p:cNvPr>
          <p:cNvSpPr>
            <a:spLocks noGrp="1"/>
          </p:cNvSpPr>
          <p:nvPr>
            <p:ph type="body" sz="quarter" idx="13" hasCustomPrompt="1"/>
          </p:nvPr>
        </p:nvSpPr>
        <p:spPr>
          <a:xfrm>
            <a:off x="541338" y="1817979"/>
            <a:ext cx="11053762" cy="323850"/>
          </a:xfrm>
        </p:spPr>
        <p:txBody>
          <a:bodyPr/>
          <a:lstStyle>
            <a:lvl1pPr>
              <a:defRPr sz="2000">
                <a:solidFill>
                  <a:schemeClr val="accent1"/>
                </a:solidFill>
              </a:defRPr>
            </a:lvl1pPr>
          </a:lstStyle>
          <a:p>
            <a:pPr lvl="0"/>
            <a:r>
              <a:rPr lang="de-DE" dirty="0"/>
              <a:t>Untertitel hinzufügen</a:t>
            </a:r>
            <a:endParaRPr lang="de-CH" dirty="0"/>
          </a:p>
        </p:txBody>
      </p:sp>
      <p:sp>
        <p:nvSpPr>
          <p:cNvPr id="30" name="Textfeld 29">
            <a:extLst>
              <a:ext uri="{FF2B5EF4-FFF2-40B4-BE49-F238E27FC236}">
                <a16:creationId xmlns:a16="http://schemas.microsoft.com/office/drawing/2014/main" id="{5386A2C9-48F0-4382-87E8-F6555B020582}"/>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3428657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Zwei Inhalte mit Rand">
    <p:spTree>
      <p:nvGrpSpPr>
        <p:cNvPr id="1" name=""/>
        <p:cNvGrpSpPr/>
        <p:nvPr/>
      </p:nvGrpSpPr>
      <p:grpSpPr>
        <a:xfrm>
          <a:off x="0" y="0"/>
          <a:ext cx="0" cy="0"/>
          <a:chOff x="0" y="0"/>
          <a:chExt cx="0" cy="0"/>
        </a:xfrm>
      </p:grpSpPr>
      <p:grpSp>
        <p:nvGrpSpPr>
          <p:cNvPr id="10" name="Gruppieren 9">
            <a:extLst>
              <a:ext uri="{FF2B5EF4-FFF2-40B4-BE49-F238E27FC236}">
                <a16:creationId xmlns:a16="http://schemas.microsoft.com/office/drawing/2014/main" id="{07203BB3-7ADE-478C-AF8A-75316187D5E5}"/>
              </a:ext>
            </a:extLst>
          </p:cNvPr>
          <p:cNvGrpSpPr/>
          <p:nvPr userDrawn="1"/>
        </p:nvGrpSpPr>
        <p:grpSpPr>
          <a:xfrm>
            <a:off x="-6068" y="0"/>
            <a:ext cx="12206527" cy="6858000"/>
            <a:chOff x="-6068" y="0"/>
            <a:chExt cx="12206527" cy="6858000"/>
          </a:xfrm>
        </p:grpSpPr>
        <p:grpSp>
          <p:nvGrpSpPr>
            <p:cNvPr id="11" name="Gruppieren 10">
              <a:extLst>
                <a:ext uri="{FF2B5EF4-FFF2-40B4-BE49-F238E27FC236}">
                  <a16:creationId xmlns:a16="http://schemas.microsoft.com/office/drawing/2014/main" id="{DF2D680B-E34F-41F5-BA49-FA6FD175693F}"/>
                </a:ext>
              </a:extLst>
            </p:cNvPr>
            <p:cNvGrpSpPr/>
            <p:nvPr userDrawn="1"/>
          </p:nvGrpSpPr>
          <p:grpSpPr>
            <a:xfrm>
              <a:off x="8400256" y="167650"/>
              <a:ext cx="3609975" cy="231775"/>
              <a:chOff x="1558925" y="2774950"/>
              <a:chExt cx="3609975" cy="231775"/>
            </a:xfrm>
            <a:solidFill>
              <a:schemeClr val="accent1"/>
            </a:solidFill>
          </p:grpSpPr>
          <p:sp>
            <p:nvSpPr>
              <p:cNvPr id="16" name="Freeform 5">
                <a:extLst>
                  <a:ext uri="{FF2B5EF4-FFF2-40B4-BE49-F238E27FC236}">
                    <a16:creationId xmlns:a16="http://schemas.microsoft.com/office/drawing/2014/main" id="{B23A419F-EC32-4367-BF44-97FBFDAD595C}"/>
                  </a:ext>
                </a:extLst>
              </p:cNvPr>
              <p:cNvSpPr>
                <a:spLocks/>
              </p:cNvSpPr>
              <p:nvPr/>
            </p:nvSpPr>
            <p:spPr bwMode="auto">
              <a:xfrm>
                <a:off x="15589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7" name="Freeform 6">
                <a:extLst>
                  <a:ext uri="{FF2B5EF4-FFF2-40B4-BE49-F238E27FC236}">
                    <a16:creationId xmlns:a16="http://schemas.microsoft.com/office/drawing/2014/main" id="{A5411829-F214-4274-A401-9AEBC65FAE65}"/>
                  </a:ext>
                </a:extLst>
              </p:cNvPr>
              <p:cNvSpPr>
                <a:spLocks/>
              </p:cNvSpPr>
              <p:nvPr/>
            </p:nvSpPr>
            <p:spPr bwMode="auto">
              <a:xfrm>
                <a:off x="181927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8" name="Freeform 7">
                <a:extLst>
                  <a:ext uri="{FF2B5EF4-FFF2-40B4-BE49-F238E27FC236}">
                    <a16:creationId xmlns:a16="http://schemas.microsoft.com/office/drawing/2014/main" id="{55EBD0BE-4FAF-43F3-B890-DBBCCAF708B8}"/>
                  </a:ext>
                </a:extLst>
              </p:cNvPr>
              <p:cNvSpPr>
                <a:spLocks/>
              </p:cNvSpPr>
              <p:nvPr/>
            </p:nvSpPr>
            <p:spPr bwMode="auto">
              <a:xfrm>
                <a:off x="20796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9" name="Freeform 8">
                <a:extLst>
                  <a:ext uri="{FF2B5EF4-FFF2-40B4-BE49-F238E27FC236}">
                    <a16:creationId xmlns:a16="http://schemas.microsoft.com/office/drawing/2014/main" id="{78EB6C5D-9C5A-4DED-8E1C-A58E8785B62A}"/>
                  </a:ext>
                </a:extLst>
              </p:cNvPr>
              <p:cNvSpPr>
                <a:spLocks/>
              </p:cNvSpPr>
              <p:nvPr/>
            </p:nvSpPr>
            <p:spPr bwMode="auto">
              <a:xfrm>
                <a:off x="23399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0" name="Freeform 9">
                <a:extLst>
                  <a:ext uri="{FF2B5EF4-FFF2-40B4-BE49-F238E27FC236}">
                    <a16:creationId xmlns:a16="http://schemas.microsoft.com/office/drawing/2014/main" id="{FA725AF6-7D4D-4885-910D-C63B2B64B250}"/>
                  </a:ext>
                </a:extLst>
              </p:cNvPr>
              <p:cNvSpPr>
                <a:spLocks/>
              </p:cNvSpPr>
              <p:nvPr/>
            </p:nvSpPr>
            <p:spPr bwMode="auto">
              <a:xfrm>
                <a:off x="26003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1" name="Freeform 10">
                <a:extLst>
                  <a:ext uri="{FF2B5EF4-FFF2-40B4-BE49-F238E27FC236}">
                    <a16:creationId xmlns:a16="http://schemas.microsoft.com/office/drawing/2014/main" id="{FB66F36E-650D-42E3-B856-265EB316E0A3}"/>
                  </a:ext>
                </a:extLst>
              </p:cNvPr>
              <p:cNvSpPr>
                <a:spLocks/>
              </p:cNvSpPr>
              <p:nvPr/>
            </p:nvSpPr>
            <p:spPr bwMode="auto">
              <a:xfrm>
                <a:off x="28606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2" name="Freeform 11">
                <a:extLst>
                  <a:ext uri="{FF2B5EF4-FFF2-40B4-BE49-F238E27FC236}">
                    <a16:creationId xmlns:a16="http://schemas.microsoft.com/office/drawing/2014/main" id="{AE3BC464-2353-4497-B5E7-D557DAB78391}"/>
                  </a:ext>
                </a:extLst>
              </p:cNvPr>
              <p:cNvSpPr>
                <a:spLocks/>
              </p:cNvSpPr>
              <p:nvPr/>
            </p:nvSpPr>
            <p:spPr bwMode="auto">
              <a:xfrm>
                <a:off x="3121025" y="2774950"/>
                <a:ext cx="225425" cy="231775"/>
              </a:xfrm>
              <a:custGeom>
                <a:avLst/>
                <a:gdLst>
                  <a:gd name="T0" fmla="*/ 116 w 236"/>
                  <a:gd name="T1" fmla="*/ 0 h 225"/>
                  <a:gd name="T2" fmla="*/ 116 w 236"/>
                  <a:gd name="T3" fmla="*/ 0 h 225"/>
                  <a:gd name="T4" fmla="*/ 0 w 236"/>
                  <a:gd name="T5" fmla="*/ 225 h 225"/>
                  <a:gd name="T6" fmla="*/ 120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0"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3" name="Freeform 12">
                <a:extLst>
                  <a:ext uri="{FF2B5EF4-FFF2-40B4-BE49-F238E27FC236}">
                    <a16:creationId xmlns:a16="http://schemas.microsoft.com/office/drawing/2014/main" id="{713C3B44-E055-48D4-9273-5F3755568276}"/>
                  </a:ext>
                </a:extLst>
              </p:cNvPr>
              <p:cNvSpPr>
                <a:spLocks/>
              </p:cNvSpPr>
              <p:nvPr/>
            </p:nvSpPr>
            <p:spPr bwMode="auto">
              <a:xfrm>
                <a:off x="33813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4" name="Freeform 13">
                <a:extLst>
                  <a:ext uri="{FF2B5EF4-FFF2-40B4-BE49-F238E27FC236}">
                    <a16:creationId xmlns:a16="http://schemas.microsoft.com/office/drawing/2014/main" id="{2CA5AC26-9338-41C9-901F-3FD2E10A66BC}"/>
                  </a:ext>
                </a:extLst>
              </p:cNvPr>
              <p:cNvSpPr>
                <a:spLocks/>
              </p:cNvSpPr>
              <p:nvPr/>
            </p:nvSpPr>
            <p:spPr bwMode="auto">
              <a:xfrm>
                <a:off x="36417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5" name="Freeform 14">
                <a:extLst>
                  <a:ext uri="{FF2B5EF4-FFF2-40B4-BE49-F238E27FC236}">
                    <a16:creationId xmlns:a16="http://schemas.microsoft.com/office/drawing/2014/main" id="{B066ED6D-9BCE-4D5B-B99F-326B1D8051A4}"/>
                  </a:ext>
                </a:extLst>
              </p:cNvPr>
              <p:cNvSpPr>
                <a:spLocks/>
              </p:cNvSpPr>
              <p:nvPr/>
            </p:nvSpPr>
            <p:spPr bwMode="auto">
              <a:xfrm>
                <a:off x="39020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6" name="Freeform 15">
                <a:extLst>
                  <a:ext uri="{FF2B5EF4-FFF2-40B4-BE49-F238E27FC236}">
                    <a16:creationId xmlns:a16="http://schemas.microsoft.com/office/drawing/2014/main" id="{E1F2F82F-92BC-4070-AE59-1F27EA8481A5}"/>
                  </a:ext>
                </a:extLst>
              </p:cNvPr>
              <p:cNvSpPr>
                <a:spLocks/>
              </p:cNvSpPr>
              <p:nvPr/>
            </p:nvSpPr>
            <p:spPr bwMode="auto">
              <a:xfrm>
                <a:off x="41624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7" name="Freeform 16">
                <a:extLst>
                  <a:ext uri="{FF2B5EF4-FFF2-40B4-BE49-F238E27FC236}">
                    <a16:creationId xmlns:a16="http://schemas.microsoft.com/office/drawing/2014/main" id="{799B5D31-7D92-4BC4-8EA1-8922AB36CFC1}"/>
                  </a:ext>
                </a:extLst>
              </p:cNvPr>
              <p:cNvSpPr>
                <a:spLocks/>
              </p:cNvSpPr>
              <p:nvPr/>
            </p:nvSpPr>
            <p:spPr bwMode="auto">
              <a:xfrm>
                <a:off x="44227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8" name="Freeform 17">
                <a:extLst>
                  <a:ext uri="{FF2B5EF4-FFF2-40B4-BE49-F238E27FC236}">
                    <a16:creationId xmlns:a16="http://schemas.microsoft.com/office/drawing/2014/main" id="{F1A62DEC-8ED0-4745-8F54-83DD037583D6}"/>
                  </a:ext>
                </a:extLst>
              </p:cNvPr>
              <p:cNvSpPr>
                <a:spLocks/>
              </p:cNvSpPr>
              <p:nvPr/>
            </p:nvSpPr>
            <p:spPr bwMode="auto">
              <a:xfrm>
                <a:off x="46831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9" name="Freeform 18">
                <a:extLst>
                  <a:ext uri="{FF2B5EF4-FFF2-40B4-BE49-F238E27FC236}">
                    <a16:creationId xmlns:a16="http://schemas.microsoft.com/office/drawing/2014/main" id="{11E13D73-8F59-422F-9D7E-BB03B8365CB5}"/>
                  </a:ext>
                </a:extLst>
              </p:cNvPr>
              <p:cNvSpPr>
                <a:spLocks/>
              </p:cNvSpPr>
              <p:nvPr/>
            </p:nvSpPr>
            <p:spPr bwMode="auto">
              <a:xfrm>
                <a:off x="49434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
          <p:nvSpPr>
            <p:cNvPr id="12" name="Rechteck 11">
              <a:extLst>
                <a:ext uri="{FF2B5EF4-FFF2-40B4-BE49-F238E27FC236}">
                  <a16:creationId xmlns:a16="http://schemas.microsoft.com/office/drawing/2014/main" id="{069636D1-1B32-4682-BC2E-8CBD3E37D559}"/>
                </a:ext>
              </a:extLst>
            </p:cNvPr>
            <p:cNvSpPr/>
            <p:nvPr userDrawn="1"/>
          </p:nvSpPr>
          <p:spPr>
            <a:xfrm>
              <a:off x="0" y="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3" name="Rechteck 12">
              <a:extLst>
                <a:ext uri="{FF2B5EF4-FFF2-40B4-BE49-F238E27FC236}">
                  <a16:creationId xmlns:a16="http://schemas.microsoft.com/office/drawing/2014/main" id="{270B27AB-89D2-41E5-A287-7FEFD240B058}"/>
                </a:ext>
              </a:extLst>
            </p:cNvPr>
            <p:cNvSpPr/>
            <p:nvPr userDrawn="1"/>
          </p:nvSpPr>
          <p:spPr>
            <a:xfrm>
              <a:off x="-1327" y="669035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4" name="Rechteck 13">
              <a:extLst>
                <a:ext uri="{FF2B5EF4-FFF2-40B4-BE49-F238E27FC236}">
                  <a16:creationId xmlns:a16="http://schemas.microsoft.com/office/drawing/2014/main" id="{AFB324B6-EB02-4580-A0C1-5B9D52EFA80E}"/>
                </a:ext>
              </a:extLst>
            </p:cNvPr>
            <p:cNvSpPr/>
            <p:nvPr userDrawn="1"/>
          </p:nvSpPr>
          <p:spPr>
            <a:xfrm>
              <a:off x="-6068"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Rechteck 14">
              <a:extLst>
                <a:ext uri="{FF2B5EF4-FFF2-40B4-BE49-F238E27FC236}">
                  <a16:creationId xmlns:a16="http://schemas.microsoft.com/office/drawing/2014/main" id="{F6C86C8E-7E5E-425D-9036-01B87D83978C}"/>
                </a:ext>
              </a:extLst>
            </p:cNvPr>
            <p:cNvSpPr/>
            <p:nvPr userDrawn="1"/>
          </p:nvSpPr>
          <p:spPr>
            <a:xfrm>
              <a:off x="12031259"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a:xfrm>
            <a:off x="541087"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AA87458A-9BE5-2349-8A9A-ABD30E6A52A9}"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9" name="Inhaltsplatzhalter 2">
            <a:extLst>
              <a:ext uri="{FF2B5EF4-FFF2-40B4-BE49-F238E27FC236}">
                <a16:creationId xmlns:a16="http://schemas.microsoft.com/office/drawing/2014/main" id="{F13504D9-8DA0-4B33-A12A-F767E2B74213}"/>
              </a:ext>
            </a:extLst>
          </p:cNvPr>
          <p:cNvSpPr>
            <a:spLocks noGrp="1"/>
          </p:cNvSpPr>
          <p:nvPr>
            <p:ph idx="14" hasCustomPrompt="1"/>
          </p:nvPr>
        </p:nvSpPr>
        <p:spPr>
          <a:xfrm>
            <a:off x="6220206"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30" name="Textfeld 29">
            <a:extLst>
              <a:ext uri="{FF2B5EF4-FFF2-40B4-BE49-F238E27FC236}">
                <a16:creationId xmlns:a16="http://schemas.microsoft.com/office/drawing/2014/main" id="{920214E6-2D9D-4FB2-959F-1EE27EF32F1A}"/>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
        <p:nvSpPr>
          <p:cNvPr id="31" name="Textplatzhalter 7">
            <a:extLst>
              <a:ext uri="{FF2B5EF4-FFF2-40B4-BE49-F238E27FC236}">
                <a16:creationId xmlns:a16="http://schemas.microsoft.com/office/drawing/2014/main" id="{FB71BB3C-6DF0-4690-85F0-A3F3123B31F3}"/>
              </a:ext>
            </a:extLst>
          </p:cNvPr>
          <p:cNvSpPr>
            <a:spLocks noGrp="1"/>
          </p:cNvSpPr>
          <p:nvPr>
            <p:ph type="body" sz="quarter" idx="13" hasCustomPrompt="1"/>
          </p:nvPr>
        </p:nvSpPr>
        <p:spPr>
          <a:xfrm>
            <a:off x="541338" y="1817979"/>
            <a:ext cx="5374643" cy="323850"/>
          </a:xfrm>
        </p:spPr>
        <p:txBody>
          <a:bodyPr/>
          <a:lstStyle>
            <a:lvl1pPr>
              <a:defRPr lang="de-DE" sz="2000" kern="1200" dirty="0">
                <a:solidFill>
                  <a:schemeClr val="accent1"/>
                </a:solidFill>
                <a:latin typeface="+mn-lt"/>
                <a:ea typeface="+mn-ea"/>
                <a:cs typeface="+mn-cs"/>
              </a:defRPr>
            </a:lvl1pPr>
          </a:lstStyle>
          <a:p>
            <a:pPr lvl="0"/>
            <a:r>
              <a:rPr lang="de-DE" dirty="0"/>
              <a:t>Untertitel hinzufügen</a:t>
            </a:r>
            <a:endParaRPr lang="de-CH" dirty="0"/>
          </a:p>
        </p:txBody>
      </p:sp>
      <p:sp>
        <p:nvSpPr>
          <p:cNvPr id="33" name="Textplatzhalter 7">
            <a:extLst>
              <a:ext uri="{FF2B5EF4-FFF2-40B4-BE49-F238E27FC236}">
                <a16:creationId xmlns:a16="http://schemas.microsoft.com/office/drawing/2014/main" id="{2B3B817E-56A6-40EB-BD71-05183B6CBCA8}"/>
              </a:ext>
            </a:extLst>
          </p:cNvPr>
          <p:cNvSpPr>
            <a:spLocks noGrp="1"/>
          </p:cNvSpPr>
          <p:nvPr>
            <p:ph type="body" sz="quarter" idx="15" hasCustomPrompt="1"/>
          </p:nvPr>
        </p:nvSpPr>
        <p:spPr>
          <a:xfrm>
            <a:off x="6220457" y="1817979"/>
            <a:ext cx="5374643" cy="323850"/>
          </a:xfrm>
        </p:spPr>
        <p:txBody>
          <a:bodyPr/>
          <a:lstStyle>
            <a:lvl1pPr>
              <a:defRPr lang="de-DE" sz="2000" kern="1200" dirty="0">
                <a:solidFill>
                  <a:schemeClr val="accent1"/>
                </a:solidFill>
                <a:latin typeface="+mn-lt"/>
                <a:ea typeface="+mn-ea"/>
                <a:cs typeface="+mn-cs"/>
              </a:defRPr>
            </a:lvl1pPr>
          </a:lstStyle>
          <a:p>
            <a:pPr lvl="0"/>
            <a:r>
              <a:rPr lang="de-DE" dirty="0"/>
              <a:t>Untertitel hinzufügen</a:t>
            </a:r>
            <a:endParaRPr lang="de-CH" dirty="0"/>
          </a:p>
        </p:txBody>
      </p:sp>
    </p:spTree>
    <p:extLst>
      <p:ext uri="{BB962C8B-B14F-4D97-AF65-F5344CB8AC3E}">
        <p14:creationId xmlns:p14="http://schemas.microsoft.com/office/powerpoint/2010/main" val="2562693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nhalt und Bild mit Rand">
    <p:spTree>
      <p:nvGrpSpPr>
        <p:cNvPr id="1" name=""/>
        <p:cNvGrpSpPr/>
        <p:nvPr/>
      </p:nvGrpSpPr>
      <p:grpSpPr>
        <a:xfrm>
          <a:off x="0" y="0"/>
          <a:ext cx="0" cy="0"/>
          <a:chOff x="0" y="0"/>
          <a:chExt cx="0" cy="0"/>
        </a:xfrm>
      </p:grpSpPr>
      <p:grpSp>
        <p:nvGrpSpPr>
          <p:cNvPr id="10" name="Gruppieren 9">
            <a:extLst>
              <a:ext uri="{FF2B5EF4-FFF2-40B4-BE49-F238E27FC236}">
                <a16:creationId xmlns:a16="http://schemas.microsoft.com/office/drawing/2014/main" id="{0A4D24D2-0A1B-43D2-A872-A1958C46A778}"/>
              </a:ext>
            </a:extLst>
          </p:cNvPr>
          <p:cNvGrpSpPr/>
          <p:nvPr userDrawn="1"/>
        </p:nvGrpSpPr>
        <p:grpSpPr>
          <a:xfrm>
            <a:off x="-6068" y="0"/>
            <a:ext cx="12206527" cy="6858000"/>
            <a:chOff x="-6068" y="0"/>
            <a:chExt cx="12206527" cy="6858000"/>
          </a:xfrm>
        </p:grpSpPr>
        <p:grpSp>
          <p:nvGrpSpPr>
            <p:cNvPr id="12" name="Gruppieren 11">
              <a:extLst>
                <a:ext uri="{FF2B5EF4-FFF2-40B4-BE49-F238E27FC236}">
                  <a16:creationId xmlns:a16="http://schemas.microsoft.com/office/drawing/2014/main" id="{25C7CC4C-CCD3-4BE6-AEFD-D6C207381302}"/>
                </a:ext>
              </a:extLst>
            </p:cNvPr>
            <p:cNvGrpSpPr/>
            <p:nvPr userDrawn="1"/>
          </p:nvGrpSpPr>
          <p:grpSpPr>
            <a:xfrm>
              <a:off x="8400256" y="167650"/>
              <a:ext cx="3609975" cy="231775"/>
              <a:chOff x="1558925" y="2774950"/>
              <a:chExt cx="3609975" cy="231775"/>
            </a:xfrm>
            <a:solidFill>
              <a:schemeClr val="accent1"/>
            </a:solidFill>
          </p:grpSpPr>
          <p:sp>
            <p:nvSpPr>
              <p:cNvPr id="18" name="Freeform 5">
                <a:extLst>
                  <a:ext uri="{FF2B5EF4-FFF2-40B4-BE49-F238E27FC236}">
                    <a16:creationId xmlns:a16="http://schemas.microsoft.com/office/drawing/2014/main" id="{042529D9-228F-43B1-87AE-E1B2F71D90B1}"/>
                  </a:ext>
                </a:extLst>
              </p:cNvPr>
              <p:cNvSpPr>
                <a:spLocks/>
              </p:cNvSpPr>
              <p:nvPr/>
            </p:nvSpPr>
            <p:spPr bwMode="auto">
              <a:xfrm>
                <a:off x="15589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9" name="Freeform 6">
                <a:extLst>
                  <a:ext uri="{FF2B5EF4-FFF2-40B4-BE49-F238E27FC236}">
                    <a16:creationId xmlns:a16="http://schemas.microsoft.com/office/drawing/2014/main" id="{84E6B3A8-59C1-4D9D-833B-B592D1407B65}"/>
                  </a:ext>
                </a:extLst>
              </p:cNvPr>
              <p:cNvSpPr>
                <a:spLocks/>
              </p:cNvSpPr>
              <p:nvPr/>
            </p:nvSpPr>
            <p:spPr bwMode="auto">
              <a:xfrm>
                <a:off x="181927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0" name="Freeform 7">
                <a:extLst>
                  <a:ext uri="{FF2B5EF4-FFF2-40B4-BE49-F238E27FC236}">
                    <a16:creationId xmlns:a16="http://schemas.microsoft.com/office/drawing/2014/main" id="{C5E72458-CE21-4BD6-8EB1-BC8F61A76503}"/>
                  </a:ext>
                </a:extLst>
              </p:cNvPr>
              <p:cNvSpPr>
                <a:spLocks/>
              </p:cNvSpPr>
              <p:nvPr/>
            </p:nvSpPr>
            <p:spPr bwMode="auto">
              <a:xfrm>
                <a:off x="20796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1" name="Freeform 8">
                <a:extLst>
                  <a:ext uri="{FF2B5EF4-FFF2-40B4-BE49-F238E27FC236}">
                    <a16:creationId xmlns:a16="http://schemas.microsoft.com/office/drawing/2014/main" id="{8273484C-14CF-476E-B772-B1A1C4156EA3}"/>
                  </a:ext>
                </a:extLst>
              </p:cNvPr>
              <p:cNvSpPr>
                <a:spLocks/>
              </p:cNvSpPr>
              <p:nvPr/>
            </p:nvSpPr>
            <p:spPr bwMode="auto">
              <a:xfrm>
                <a:off x="23399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2" name="Freeform 9">
                <a:extLst>
                  <a:ext uri="{FF2B5EF4-FFF2-40B4-BE49-F238E27FC236}">
                    <a16:creationId xmlns:a16="http://schemas.microsoft.com/office/drawing/2014/main" id="{03BF7533-8210-49DA-8145-48B1740EF6CA}"/>
                  </a:ext>
                </a:extLst>
              </p:cNvPr>
              <p:cNvSpPr>
                <a:spLocks/>
              </p:cNvSpPr>
              <p:nvPr/>
            </p:nvSpPr>
            <p:spPr bwMode="auto">
              <a:xfrm>
                <a:off x="26003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3" name="Freeform 10">
                <a:extLst>
                  <a:ext uri="{FF2B5EF4-FFF2-40B4-BE49-F238E27FC236}">
                    <a16:creationId xmlns:a16="http://schemas.microsoft.com/office/drawing/2014/main" id="{85110AE7-F85E-4B70-AE59-4A83DB18A7AB}"/>
                  </a:ext>
                </a:extLst>
              </p:cNvPr>
              <p:cNvSpPr>
                <a:spLocks/>
              </p:cNvSpPr>
              <p:nvPr/>
            </p:nvSpPr>
            <p:spPr bwMode="auto">
              <a:xfrm>
                <a:off x="28606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4" name="Freeform 11">
                <a:extLst>
                  <a:ext uri="{FF2B5EF4-FFF2-40B4-BE49-F238E27FC236}">
                    <a16:creationId xmlns:a16="http://schemas.microsoft.com/office/drawing/2014/main" id="{15722256-96BD-4E15-8B8F-6EB8651CB40D}"/>
                  </a:ext>
                </a:extLst>
              </p:cNvPr>
              <p:cNvSpPr>
                <a:spLocks/>
              </p:cNvSpPr>
              <p:nvPr/>
            </p:nvSpPr>
            <p:spPr bwMode="auto">
              <a:xfrm>
                <a:off x="3121025" y="2774950"/>
                <a:ext cx="225425" cy="231775"/>
              </a:xfrm>
              <a:custGeom>
                <a:avLst/>
                <a:gdLst>
                  <a:gd name="T0" fmla="*/ 116 w 236"/>
                  <a:gd name="T1" fmla="*/ 0 h 225"/>
                  <a:gd name="T2" fmla="*/ 116 w 236"/>
                  <a:gd name="T3" fmla="*/ 0 h 225"/>
                  <a:gd name="T4" fmla="*/ 0 w 236"/>
                  <a:gd name="T5" fmla="*/ 225 h 225"/>
                  <a:gd name="T6" fmla="*/ 120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0"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5" name="Freeform 12">
                <a:extLst>
                  <a:ext uri="{FF2B5EF4-FFF2-40B4-BE49-F238E27FC236}">
                    <a16:creationId xmlns:a16="http://schemas.microsoft.com/office/drawing/2014/main" id="{7A3FDB0D-3151-446D-A69F-51E90E7517A7}"/>
                  </a:ext>
                </a:extLst>
              </p:cNvPr>
              <p:cNvSpPr>
                <a:spLocks/>
              </p:cNvSpPr>
              <p:nvPr/>
            </p:nvSpPr>
            <p:spPr bwMode="auto">
              <a:xfrm>
                <a:off x="33813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6" name="Freeform 13">
                <a:extLst>
                  <a:ext uri="{FF2B5EF4-FFF2-40B4-BE49-F238E27FC236}">
                    <a16:creationId xmlns:a16="http://schemas.microsoft.com/office/drawing/2014/main" id="{5645EBF5-82B4-45F9-BA62-8BC1240669D3}"/>
                  </a:ext>
                </a:extLst>
              </p:cNvPr>
              <p:cNvSpPr>
                <a:spLocks/>
              </p:cNvSpPr>
              <p:nvPr/>
            </p:nvSpPr>
            <p:spPr bwMode="auto">
              <a:xfrm>
                <a:off x="36417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7" name="Freeform 14">
                <a:extLst>
                  <a:ext uri="{FF2B5EF4-FFF2-40B4-BE49-F238E27FC236}">
                    <a16:creationId xmlns:a16="http://schemas.microsoft.com/office/drawing/2014/main" id="{1ADCCD84-36E7-4301-B8D2-9CE4DE8AD58C}"/>
                  </a:ext>
                </a:extLst>
              </p:cNvPr>
              <p:cNvSpPr>
                <a:spLocks/>
              </p:cNvSpPr>
              <p:nvPr/>
            </p:nvSpPr>
            <p:spPr bwMode="auto">
              <a:xfrm>
                <a:off x="39020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8" name="Freeform 15">
                <a:extLst>
                  <a:ext uri="{FF2B5EF4-FFF2-40B4-BE49-F238E27FC236}">
                    <a16:creationId xmlns:a16="http://schemas.microsoft.com/office/drawing/2014/main" id="{782E3B96-EF3F-4080-AB9C-0A9E17215A7B}"/>
                  </a:ext>
                </a:extLst>
              </p:cNvPr>
              <p:cNvSpPr>
                <a:spLocks/>
              </p:cNvSpPr>
              <p:nvPr/>
            </p:nvSpPr>
            <p:spPr bwMode="auto">
              <a:xfrm>
                <a:off x="41624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9" name="Freeform 16">
                <a:extLst>
                  <a:ext uri="{FF2B5EF4-FFF2-40B4-BE49-F238E27FC236}">
                    <a16:creationId xmlns:a16="http://schemas.microsoft.com/office/drawing/2014/main" id="{A3BB64E8-EF05-4EE5-97A4-6342DE534F0B}"/>
                  </a:ext>
                </a:extLst>
              </p:cNvPr>
              <p:cNvSpPr>
                <a:spLocks/>
              </p:cNvSpPr>
              <p:nvPr/>
            </p:nvSpPr>
            <p:spPr bwMode="auto">
              <a:xfrm>
                <a:off x="44227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0" name="Freeform 17">
                <a:extLst>
                  <a:ext uri="{FF2B5EF4-FFF2-40B4-BE49-F238E27FC236}">
                    <a16:creationId xmlns:a16="http://schemas.microsoft.com/office/drawing/2014/main" id="{A274C217-3D74-42FE-B682-E6242BF0875C}"/>
                  </a:ext>
                </a:extLst>
              </p:cNvPr>
              <p:cNvSpPr>
                <a:spLocks/>
              </p:cNvSpPr>
              <p:nvPr/>
            </p:nvSpPr>
            <p:spPr bwMode="auto">
              <a:xfrm>
                <a:off x="46831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31" name="Freeform 18">
                <a:extLst>
                  <a:ext uri="{FF2B5EF4-FFF2-40B4-BE49-F238E27FC236}">
                    <a16:creationId xmlns:a16="http://schemas.microsoft.com/office/drawing/2014/main" id="{0D6B3331-DEF0-4566-82CF-1DAAADA768F9}"/>
                  </a:ext>
                </a:extLst>
              </p:cNvPr>
              <p:cNvSpPr>
                <a:spLocks/>
              </p:cNvSpPr>
              <p:nvPr/>
            </p:nvSpPr>
            <p:spPr bwMode="auto">
              <a:xfrm>
                <a:off x="49434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
          <p:nvSpPr>
            <p:cNvPr id="14" name="Rechteck 13">
              <a:extLst>
                <a:ext uri="{FF2B5EF4-FFF2-40B4-BE49-F238E27FC236}">
                  <a16:creationId xmlns:a16="http://schemas.microsoft.com/office/drawing/2014/main" id="{E669BE98-3E2F-49BD-B66B-C36E73C251A1}"/>
                </a:ext>
              </a:extLst>
            </p:cNvPr>
            <p:cNvSpPr/>
            <p:nvPr userDrawn="1"/>
          </p:nvSpPr>
          <p:spPr>
            <a:xfrm>
              <a:off x="0" y="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5" name="Rechteck 14">
              <a:extLst>
                <a:ext uri="{FF2B5EF4-FFF2-40B4-BE49-F238E27FC236}">
                  <a16:creationId xmlns:a16="http://schemas.microsoft.com/office/drawing/2014/main" id="{FD2D8A85-9051-4725-8D90-5319C0D9D40C}"/>
                </a:ext>
              </a:extLst>
            </p:cNvPr>
            <p:cNvSpPr/>
            <p:nvPr userDrawn="1"/>
          </p:nvSpPr>
          <p:spPr>
            <a:xfrm>
              <a:off x="-1327" y="6690350"/>
              <a:ext cx="12192000" cy="1676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6" name="Rechteck 15">
              <a:extLst>
                <a:ext uri="{FF2B5EF4-FFF2-40B4-BE49-F238E27FC236}">
                  <a16:creationId xmlns:a16="http://schemas.microsoft.com/office/drawing/2014/main" id="{CFB65834-D020-40B3-8633-2DB58BAAA488}"/>
                </a:ext>
              </a:extLst>
            </p:cNvPr>
            <p:cNvSpPr/>
            <p:nvPr userDrawn="1"/>
          </p:nvSpPr>
          <p:spPr>
            <a:xfrm>
              <a:off x="-6068"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sp>
          <p:nvSpPr>
            <p:cNvPr id="17" name="Rechteck 16">
              <a:extLst>
                <a:ext uri="{FF2B5EF4-FFF2-40B4-BE49-F238E27FC236}">
                  <a16:creationId xmlns:a16="http://schemas.microsoft.com/office/drawing/2014/main" id="{05425DA1-C420-4C97-9AA2-67B0C874DC39}"/>
                </a:ext>
              </a:extLst>
            </p:cNvPr>
            <p:cNvSpPr/>
            <p:nvPr userDrawn="1"/>
          </p:nvSpPr>
          <p:spPr>
            <a:xfrm>
              <a:off x="12031259" y="0"/>
              <a:ext cx="169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a:p>
          </p:txBody>
        </p:sp>
      </p:grpSp>
      <p:sp>
        <p:nvSpPr>
          <p:cNvPr id="2" name="Titel 1"/>
          <p:cNvSpPr>
            <a:spLocks noGrp="1"/>
          </p:cNvSpPr>
          <p:nvPr>
            <p:ph type="title"/>
          </p:nvPr>
        </p:nvSpPr>
        <p:spPr>
          <a:xfrm>
            <a:off x="541087" y="1336369"/>
            <a:ext cx="5374644" cy="371699"/>
          </a:xfrm>
        </p:spPr>
        <p:txBody>
          <a:bodyPr/>
          <a:lstStyle/>
          <a:p>
            <a:r>
              <a:rPr lang="de-DE"/>
              <a:t>Mastertitelformat bearbeiten</a:t>
            </a:r>
            <a:endParaRPr lang="de-CH" dirty="0"/>
          </a:p>
        </p:txBody>
      </p:sp>
      <p:sp>
        <p:nvSpPr>
          <p:cNvPr id="3" name="Inhaltsplatzhalter 2"/>
          <p:cNvSpPr>
            <a:spLocks noGrp="1"/>
          </p:cNvSpPr>
          <p:nvPr>
            <p:ph idx="1" hasCustomPrompt="1"/>
          </p:nvPr>
        </p:nvSpPr>
        <p:spPr>
          <a:xfrm>
            <a:off x="541087"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7C23DFBA-9A7C-804D-886C-A1FD625BDEA0}"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8" name="Textplatzhalter 7">
            <a:extLst>
              <a:ext uri="{FF2B5EF4-FFF2-40B4-BE49-F238E27FC236}">
                <a16:creationId xmlns:a16="http://schemas.microsoft.com/office/drawing/2014/main" id="{8DCAE202-A978-439B-BE21-9F3BAC326CBE}"/>
              </a:ext>
            </a:extLst>
          </p:cNvPr>
          <p:cNvSpPr>
            <a:spLocks noGrp="1"/>
          </p:cNvSpPr>
          <p:nvPr>
            <p:ph type="body" sz="quarter" idx="13" hasCustomPrompt="1"/>
          </p:nvPr>
        </p:nvSpPr>
        <p:spPr>
          <a:xfrm>
            <a:off x="541338" y="1818837"/>
            <a:ext cx="5374643" cy="323850"/>
          </a:xfrm>
        </p:spPr>
        <p:txBody>
          <a:bodyPr/>
          <a:lstStyle>
            <a:lvl1pPr>
              <a:defRPr sz="2000">
                <a:solidFill>
                  <a:schemeClr val="accent1"/>
                </a:solidFill>
              </a:defRPr>
            </a:lvl1pPr>
          </a:lstStyle>
          <a:p>
            <a:pPr lvl="0"/>
            <a:r>
              <a:rPr lang="de-DE" dirty="0"/>
              <a:t>Untertitel hinzufügen</a:t>
            </a:r>
            <a:endParaRPr lang="de-CH" dirty="0"/>
          </a:p>
        </p:txBody>
      </p:sp>
      <p:sp>
        <p:nvSpPr>
          <p:cNvPr id="11" name="Bildplatzhalter 4">
            <a:extLst>
              <a:ext uri="{FF2B5EF4-FFF2-40B4-BE49-F238E27FC236}">
                <a16:creationId xmlns:a16="http://schemas.microsoft.com/office/drawing/2014/main" id="{F40B6044-663F-4E59-9D91-6DCF5B9EB0E3}"/>
              </a:ext>
            </a:extLst>
          </p:cNvPr>
          <p:cNvSpPr>
            <a:spLocks noGrp="1"/>
          </p:cNvSpPr>
          <p:nvPr>
            <p:ph type="pic" sz="quarter" idx="14"/>
          </p:nvPr>
        </p:nvSpPr>
        <p:spPr>
          <a:xfrm>
            <a:off x="6917093" y="1412777"/>
            <a:ext cx="4683967" cy="4440628"/>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13" name="Textplatzhalter 12">
            <a:extLst>
              <a:ext uri="{FF2B5EF4-FFF2-40B4-BE49-F238E27FC236}">
                <a16:creationId xmlns:a16="http://schemas.microsoft.com/office/drawing/2014/main" id="{51F8BA4A-D427-4B17-B594-06CC7AFAA2C7}"/>
              </a:ext>
            </a:extLst>
          </p:cNvPr>
          <p:cNvSpPr>
            <a:spLocks noGrp="1"/>
          </p:cNvSpPr>
          <p:nvPr>
            <p:ph type="body" sz="quarter" idx="15" hasCustomPrompt="1"/>
          </p:nvPr>
        </p:nvSpPr>
        <p:spPr>
          <a:xfrm>
            <a:off x="8209577" y="1110589"/>
            <a:ext cx="2278911" cy="918446"/>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
        <p:nvSpPr>
          <p:cNvPr id="32" name="Textfeld 31">
            <a:extLst>
              <a:ext uri="{FF2B5EF4-FFF2-40B4-BE49-F238E27FC236}">
                <a16:creationId xmlns:a16="http://schemas.microsoft.com/office/drawing/2014/main" id="{F9589925-C9BD-44F0-B248-82486C56C3D9}"/>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spTree>
    <p:extLst>
      <p:ext uri="{BB962C8B-B14F-4D97-AF65-F5344CB8AC3E}">
        <p14:creationId xmlns:p14="http://schemas.microsoft.com/office/powerpoint/2010/main" val="637544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834741DE-8AAC-9641-B6E8-475633F7277F}"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9" name="Textplatzhalter 7">
            <a:extLst>
              <a:ext uri="{FF2B5EF4-FFF2-40B4-BE49-F238E27FC236}">
                <a16:creationId xmlns:a16="http://schemas.microsoft.com/office/drawing/2014/main" id="{C7665EB0-C8D0-484F-9362-FB4A7C390363}"/>
              </a:ext>
            </a:extLst>
          </p:cNvPr>
          <p:cNvSpPr>
            <a:spLocks noGrp="1"/>
          </p:cNvSpPr>
          <p:nvPr>
            <p:ph type="body" sz="quarter" idx="13" hasCustomPrompt="1"/>
          </p:nvPr>
        </p:nvSpPr>
        <p:spPr>
          <a:xfrm>
            <a:off x="541338" y="1817979"/>
            <a:ext cx="11053762" cy="323850"/>
          </a:xfrm>
        </p:spPr>
        <p:txBody>
          <a:bodyPr/>
          <a:lstStyle>
            <a:lvl1pPr>
              <a:defRPr sz="2000">
                <a:solidFill>
                  <a:schemeClr val="accent1"/>
                </a:solidFill>
              </a:defRPr>
            </a:lvl1pPr>
          </a:lstStyle>
          <a:p>
            <a:pPr lvl="0"/>
            <a:r>
              <a:rPr lang="de-DE" dirty="0"/>
              <a:t>Untertitel hinzufügen</a:t>
            </a:r>
            <a:endParaRPr lang="de-CH" dirty="0"/>
          </a:p>
        </p:txBody>
      </p:sp>
    </p:spTree>
    <p:extLst>
      <p:ext uri="{BB962C8B-B14F-4D97-AF65-F5344CB8AC3E}">
        <p14:creationId xmlns:p14="http://schemas.microsoft.com/office/powerpoint/2010/main" val="479570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dirty="0"/>
          </a:p>
        </p:txBody>
      </p:sp>
      <p:sp>
        <p:nvSpPr>
          <p:cNvPr id="3" name="Inhaltsplatzhalter 2"/>
          <p:cNvSpPr>
            <a:spLocks noGrp="1"/>
          </p:cNvSpPr>
          <p:nvPr>
            <p:ph idx="1" hasCustomPrompt="1"/>
          </p:nvPr>
        </p:nvSpPr>
        <p:spPr>
          <a:xfrm>
            <a:off x="541087"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094420CB-17E5-B84A-9A85-2674DA30297F}"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9" name="Inhaltsplatzhalter 2">
            <a:extLst>
              <a:ext uri="{FF2B5EF4-FFF2-40B4-BE49-F238E27FC236}">
                <a16:creationId xmlns:a16="http://schemas.microsoft.com/office/drawing/2014/main" id="{F13504D9-8DA0-4B33-A12A-F767E2B74213}"/>
              </a:ext>
            </a:extLst>
          </p:cNvPr>
          <p:cNvSpPr>
            <a:spLocks noGrp="1"/>
          </p:cNvSpPr>
          <p:nvPr>
            <p:ph idx="14" hasCustomPrompt="1"/>
          </p:nvPr>
        </p:nvSpPr>
        <p:spPr>
          <a:xfrm>
            <a:off x="6220206"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10" name="Textplatzhalter 7">
            <a:extLst>
              <a:ext uri="{FF2B5EF4-FFF2-40B4-BE49-F238E27FC236}">
                <a16:creationId xmlns:a16="http://schemas.microsoft.com/office/drawing/2014/main" id="{F9FD9481-11EC-4ADC-8C88-BC014FF7B020}"/>
              </a:ext>
            </a:extLst>
          </p:cNvPr>
          <p:cNvSpPr>
            <a:spLocks noGrp="1"/>
          </p:cNvSpPr>
          <p:nvPr>
            <p:ph type="body" sz="quarter" idx="13" hasCustomPrompt="1"/>
          </p:nvPr>
        </p:nvSpPr>
        <p:spPr>
          <a:xfrm>
            <a:off x="541338" y="1817979"/>
            <a:ext cx="5374643" cy="323850"/>
          </a:xfrm>
        </p:spPr>
        <p:txBody>
          <a:bodyPr/>
          <a:lstStyle>
            <a:lvl1pPr>
              <a:defRPr sz="2000">
                <a:solidFill>
                  <a:schemeClr val="accent1"/>
                </a:solidFill>
              </a:defRPr>
            </a:lvl1pPr>
          </a:lstStyle>
          <a:p>
            <a:pPr lvl="0"/>
            <a:r>
              <a:rPr lang="de-DE" dirty="0"/>
              <a:t>Untertitel hinzufügen</a:t>
            </a:r>
            <a:endParaRPr lang="de-CH" dirty="0"/>
          </a:p>
        </p:txBody>
      </p:sp>
      <p:sp>
        <p:nvSpPr>
          <p:cNvPr id="12" name="Textplatzhalter 7">
            <a:extLst>
              <a:ext uri="{FF2B5EF4-FFF2-40B4-BE49-F238E27FC236}">
                <a16:creationId xmlns:a16="http://schemas.microsoft.com/office/drawing/2014/main" id="{FE124461-0179-45F8-B0C5-C7FDE0DFF8BE}"/>
              </a:ext>
            </a:extLst>
          </p:cNvPr>
          <p:cNvSpPr>
            <a:spLocks noGrp="1"/>
          </p:cNvSpPr>
          <p:nvPr>
            <p:ph type="body" sz="quarter" idx="15" hasCustomPrompt="1"/>
          </p:nvPr>
        </p:nvSpPr>
        <p:spPr>
          <a:xfrm>
            <a:off x="6220457" y="1817979"/>
            <a:ext cx="5374643" cy="323850"/>
          </a:xfrm>
        </p:spPr>
        <p:txBody>
          <a:bodyPr/>
          <a:lstStyle>
            <a:lvl1pPr>
              <a:defRPr lang="de-DE" sz="2000" kern="1200" dirty="0">
                <a:solidFill>
                  <a:schemeClr val="accent1"/>
                </a:solidFill>
                <a:latin typeface="+mn-lt"/>
                <a:ea typeface="+mn-ea"/>
                <a:cs typeface="+mn-cs"/>
              </a:defRPr>
            </a:lvl1pPr>
          </a:lstStyle>
          <a:p>
            <a:pPr lvl="0"/>
            <a:r>
              <a:rPr lang="de-DE" dirty="0"/>
              <a:t>Untertitel hinzufügen</a:t>
            </a:r>
            <a:endParaRPr lang="de-CH" dirty="0"/>
          </a:p>
        </p:txBody>
      </p:sp>
    </p:spTree>
    <p:extLst>
      <p:ext uri="{BB962C8B-B14F-4D97-AF65-F5344CB8AC3E}">
        <p14:creationId xmlns:p14="http://schemas.microsoft.com/office/powerpoint/2010/main" val="895785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 und Bild">
    <p:spTree>
      <p:nvGrpSpPr>
        <p:cNvPr id="1" name=""/>
        <p:cNvGrpSpPr/>
        <p:nvPr/>
      </p:nvGrpSpPr>
      <p:grpSpPr>
        <a:xfrm>
          <a:off x="0" y="0"/>
          <a:ext cx="0" cy="0"/>
          <a:chOff x="0" y="0"/>
          <a:chExt cx="0" cy="0"/>
        </a:xfrm>
      </p:grpSpPr>
      <p:sp>
        <p:nvSpPr>
          <p:cNvPr id="2" name="Titel 1"/>
          <p:cNvSpPr>
            <a:spLocks noGrp="1"/>
          </p:cNvSpPr>
          <p:nvPr>
            <p:ph type="title"/>
          </p:nvPr>
        </p:nvSpPr>
        <p:spPr>
          <a:xfrm>
            <a:off x="541087" y="1336369"/>
            <a:ext cx="5374644" cy="371699"/>
          </a:xfrm>
        </p:spPr>
        <p:txBody>
          <a:bodyPr/>
          <a:lstStyle/>
          <a:p>
            <a:r>
              <a:rPr lang="de-DE"/>
              <a:t>Mastertitelformat bearbeiten</a:t>
            </a:r>
            <a:endParaRPr lang="de-CH" dirty="0"/>
          </a:p>
        </p:txBody>
      </p:sp>
      <p:sp>
        <p:nvSpPr>
          <p:cNvPr id="3" name="Inhaltsplatzhalter 2"/>
          <p:cNvSpPr>
            <a:spLocks noGrp="1"/>
          </p:cNvSpPr>
          <p:nvPr>
            <p:ph idx="1" hasCustomPrompt="1"/>
          </p:nvPr>
        </p:nvSpPr>
        <p:spPr>
          <a:xfrm>
            <a:off x="541087" y="2482803"/>
            <a:ext cx="5374894" cy="3502481"/>
          </a:xfrm>
        </p:spPr>
        <p:txBody>
          <a:bodyPr/>
          <a:lstStyle/>
          <a:p>
            <a:pPr lvl="0"/>
            <a:r>
              <a:rPr lang="de-DE" dirty="0"/>
              <a:t>Textmasterformat bearbeiten</a:t>
            </a:r>
          </a:p>
          <a:p>
            <a:pPr lvl="1"/>
            <a:r>
              <a:rPr lang="de-DE" dirty="0"/>
              <a:t>Zweite </a:t>
            </a:r>
            <a:r>
              <a:rPr lang="de-CH" noProof="0" dirty="0"/>
              <a:t>Ebene</a:t>
            </a:r>
          </a:p>
          <a:p>
            <a:pPr lvl="2"/>
            <a:r>
              <a:rPr lang="de-DE" dirty="0"/>
              <a:t>Dritte Ebene</a:t>
            </a:r>
          </a:p>
          <a:p>
            <a:pPr lvl="3"/>
            <a:r>
              <a:rPr lang="de-DE" dirty="0"/>
              <a:t>Vierte Ebene</a:t>
            </a:r>
          </a:p>
          <a:p>
            <a:pPr lvl="4"/>
            <a:r>
              <a:rPr lang="de-DE" dirty="0"/>
              <a:t>Fünfte Ebene</a:t>
            </a:r>
            <a:endParaRPr lang="de-CH" dirty="0"/>
          </a:p>
        </p:txBody>
      </p:sp>
      <p:sp>
        <p:nvSpPr>
          <p:cNvPr id="4" name="Datumsplatzhalter 3">
            <a:extLst>
              <a:ext uri="{FF2B5EF4-FFF2-40B4-BE49-F238E27FC236}">
                <a16:creationId xmlns:a16="http://schemas.microsoft.com/office/drawing/2014/main" id="{707E4E3B-B029-4FB4-981D-E15979CD6392}"/>
              </a:ext>
            </a:extLst>
          </p:cNvPr>
          <p:cNvSpPr>
            <a:spLocks noGrp="1"/>
          </p:cNvSpPr>
          <p:nvPr>
            <p:ph type="dt" sz="half" idx="10"/>
          </p:nvPr>
        </p:nvSpPr>
        <p:spPr/>
        <p:txBody>
          <a:bodyPr/>
          <a:lstStyle/>
          <a:p>
            <a:fld id="{50DB941B-5E53-184A-AD0A-A1EC39CA6AF0}" type="datetime1">
              <a:rPr lang="de-CH" smtClean="0"/>
              <a:t>01.03.2023</a:t>
            </a:fld>
            <a:endParaRPr lang="de-CH" dirty="0"/>
          </a:p>
        </p:txBody>
      </p:sp>
      <p:sp>
        <p:nvSpPr>
          <p:cNvPr id="5" name="Fußzeilenplatzhalter 4">
            <a:extLst>
              <a:ext uri="{FF2B5EF4-FFF2-40B4-BE49-F238E27FC236}">
                <a16:creationId xmlns:a16="http://schemas.microsoft.com/office/drawing/2014/main" id="{1B3A6D9A-857D-4B6F-B977-93015D0393DB}"/>
              </a:ext>
            </a:extLst>
          </p:cNvPr>
          <p:cNvSpPr>
            <a:spLocks noGrp="1"/>
          </p:cNvSpPr>
          <p:nvPr>
            <p:ph type="ftr" sz="quarter" idx="11"/>
          </p:nvPr>
        </p:nvSpPr>
        <p:spPr/>
        <p:txBody>
          <a:bodyPr/>
          <a:lstStyle/>
          <a:p>
            <a:r>
              <a:rPr lang="de-CH"/>
              <a:t>Fusszeile (Ändern über «Einfügen &gt; Kopf- und Fusszeile») </a:t>
            </a:r>
            <a:endParaRPr lang="de-CH" dirty="0"/>
          </a:p>
        </p:txBody>
      </p:sp>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
        <p:nvSpPr>
          <p:cNvPr id="8" name="Textplatzhalter 7">
            <a:extLst>
              <a:ext uri="{FF2B5EF4-FFF2-40B4-BE49-F238E27FC236}">
                <a16:creationId xmlns:a16="http://schemas.microsoft.com/office/drawing/2014/main" id="{8DCAE202-A978-439B-BE21-9F3BAC326CBE}"/>
              </a:ext>
            </a:extLst>
          </p:cNvPr>
          <p:cNvSpPr>
            <a:spLocks noGrp="1"/>
          </p:cNvSpPr>
          <p:nvPr>
            <p:ph type="body" sz="quarter" idx="13" hasCustomPrompt="1"/>
          </p:nvPr>
        </p:nvSpPr>
        <p:spPr>
          <a:xfrm>
            <a:off x="541338" y="1818837"/>
            <a:ext cx="5374643" cy="323850"/>
          </a:xfrm>
        </p:spPr>
        <p:txBody>
          <a:bodyPr/>
          <a:lstStyle>
            <a:lvl1pPr>
              <a:defRPr sz="2000">
                <a:solidFill>
                  <a:schemeClr val="accent1"/>
                </a:solidFill>
              </a:defRPr>
            </a:lvl1pPr>
          </a:lstStyle>
          <a:p>
            <a:pPr lvl="0"/>
            <a:r>
              <a:rPr lang="de-DE" dirty="0"/>
              <a:t>Untertitel hinzufügen</a:t>
            </a:r>
            <a:endParaRPr lang="de-CH" dirty="0"/>
          </a:p>
        </p:txBody>
      </p:sp>
      <p:sp>
        <p:nvSpPr>
          <p:cNvPr id="11" name="Bildplatzhalter 4">
            <a:extLst>
              <a:ext uri="{FF2B5EF4-FFF2-40B4-BE49-F238E27FC236}">
                <a16:creationId xmlns:a16="http://schemas.microsoft.com/office/drawing/2014/main" id="{F40B6044-663F-4E59-9D91-6DCF5B9EB0E3}"/>
              </a:ext>
            </a:extLst>
          </p:cNvPr>
          <p:cNvSpPr>
            <a:spLocks noGrp="1"/>
          </p:cNvSpPr>
          <p:nvPr>
            <p:ph type="pic" sz="quarter" idx="14"/>
          </p:nvPr>
        </p:nvSpPr>
        <p:spPr>
          <a:xfrm>
            <a:off x="6917093" y="1412777"/>
            <a:ext cx="4683967" cy="4440628"/>
          </a:xfrm>
          <a:pattFill prst="lgCheck">
            <a:fgClr>
              <a:schemeClr val="bg1">
                <a:lumMod val="85000"/>
              </a:schemeClr>
            </a:fgClr>
            <a:bgClr>
              <a:schemeClr val="bg1"/>
            </a:bgClr>
          </a:pattFill>
        </p:spPr>
        <p:txBody>
          <a:bodyPr tIns="720000" anchor="ctr"/>
          <a:lstStyle>
            <a:lvl1pPr algn="ctr">
              <a:defRPr sz="1000"/>
            </a:lvl1pPr>
          </a:lstStyle>
          <a:p>
            <a:r>
              <a:rPr lang="de-DE"/>
              <a:t>Bild durch Klicken auf Symbol hinzufügen</a:t>
            </a:r>
            <a:endParaRPr lang="de-CH"/>
          </a:p>
        </p:txBody>
      </p:sp>
      <p:sp>
        <p:nvSpPr>
          <p:cNvPr id="13" name="Textplatzhalter 12">
            <a:extLst>
              <a:ext uri="{FF2B5EF4-FFF2-40B4-BE49-F238E27FC236}">
                <a16:creationId xmlns:a16="http://schemas.microsoft.com/office/drawing/2014/main" id="{51F8BA4A-D427-4B17-B594-06CC7AFAA2C7}"/>
              </a:ext>
            </a:extLst>
          </p:cNvPr>
          <p:cNvSpPr>
            <a:spLocks noGrp="1"/>
          </p:cNvSpPr>
          <p:nvPr>
            <p:ph type="body" sz="quarter" idx="15" hasCustomPrompt="1"/>
          </p:nvPr>
        </p:nvSpPr>
        <p:spPr>
          <a:xfrm>
            <a:off x="8209577" y="1110589"/>
            <a:ext cx="2278911" cy="918446"/>
          </a:xfrm>
          <a:blipFill dpi="0" rotWithShape="1">
            <a:blip r:embed="rId2"/>
            <a:srcRect/>
            <a:stretch>
              <a:fillRect/>
            </a:stretch>
          </a:blipFill>
        </p:spPr>
        <p:txBody>
          <a:bodyPr/>
          <a:lstStyle>
            <a:lvl1pPr>
              <a:defRPr sz="100">
                <a:solidFill>
                  <a:schemeClr val="bg1"/>
                </a:solidFill>
              </a:defRPr>
            </a:lvl1pPr>
          </a:lstStyle>
          <a:p>
            <a:pPr lvl="0"/>
            <a:r>
              <a:rPr lang="de-DE" dirty="0"/>
              <a:t> </a:t>
            </a:r>
            <a:endParaRPr lang="de-CH" dirty="0"/>
          </a:p>
        </p:txBody>
      </p:sp>
    </p:spTree>
    <p:extLst>
      <p:ext uri="{BB962C8B-B14F-4D97-AF65-F5344CB8AC3E}">
        <p14:creationId xmlns:p14="http://schemas.microsoft.com/office/powerpoint/2010/main" val="28579698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Inhalt und Bild">
    <p:bg>
      <p:bgPr>
        <a:blipFill dpi="0" rotWithShape="1">
          <a:blip r:embed="rId2">
            <a:lum/>
          </a:blip>
          <a:srcRect/>
          <a:stretch>
            <a:fillRect t="-60000" b="-60000"/>
          </a:stretch>
        </a:blipFill>
        <a:effectLst/>
      </p:bgPr>
    </p:bg>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28FACFD7-BF65-4DA8-AFDF-1BA2EB68250F}"/>
              </a:ext>
            </a:extLst>
          </p:cNvPr>
          <p:cNvSpPr>
            <a:spLocks noGrp="1"/>
          </p:cNvSpPr>
          <p:nvPr>
            <p:ph type="sldNum" sz="quarter" idx="12"/>
          </p:nvPr>
        </p:nvSpPr>
        <p:spPr/>
        <p:txBody>
          <a:bodyPr/>
          <a:lstStyle/>
          <a:p>
            <a:fld id="{442AD375-037F-43D0-B059-5172DA06796A}" type="slidenum">
              <a:rPr lang="de-CH" smtClean="0"/>
              <a:pPr/>
              <a:t>‹Nr.›</a:t>
            </a:fld>
            <a:endParaRPr lang="de-CH" dirty="0"/>
          </a:p>
        </p:txBody>
      </p:sp>
    </p:spTree>
    <p:extLst>
      <p:ext uri="{BB962C8B-B14F-4D97-AF65-F5344CB8AC3E}">
        <p14:creationId xmlns:p14="http://schemas.microsoft.com/office/powerpoint/2010/main" val="239353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541086" y="1336369"/>
            <a:ext cx="11054059" cy="371699"/>
          </a:xfrm>
          <a:prstGeom prst="rect">
            <a:avLst/>
          </a:prstGeom>
        </p:spPr>
        <p:txBody>
          <a:bodyPr vert="horz" lIns="0" tIns="0" rIns="0" bIns="0" rtlCol="0" anchor="t">
            <a:noAutofit/>
          </a:bodyPr>
          <a:lstStyle/>
          <a:p>
            <a:r>
              <a:rPr lang="de-CH" dirty="0"/>
              <a:t>Titel</a:t>
            </a:r>
          </a:p>
        </p:txBody>
      </p:sp>
      <p:sp>
        <p:nvSpPr>
          <p:cNvPr id="3" name="Textplatzhalter 2"/>
          <p:cNvSpPr>
            <a:spLocks noGrp="1"/>
          </p:cNvSpPr>
          <p:nvPr>
            <p:ph type="body" idx="1"/>
          </p:nvPr>
        </p:nvSpPr>
        <p:spPr>
          <a:xfrm>
            <a:off x="541086" y="2482803"/>
            <a:ext cx="11054059" cy="3502482"/>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p:txBody>
      </p:sp>
      <p:sp>
        <p:nvSpPr>
          <p:cNvPr id="4" name="Datumsplatzhalter 3"/>
          <p:cNvSpPr>
            <a:spLocks noGrp="1"/>
          </p:cNvSpPr>
          <p:nvPr>
            <p:ph type="dt" sz="half" idx="2"/>
          </p:nvPr>
        </p:nvSpPr>
        <p:spPr>
          <a:xfrm>
            <a:off x="541086" y="6278575"/>
            <a:ext cx="838390" cy="180000"/>
          </a:xfrm>
          <a:prstGeom prst="rect">
            <a:avLst/>
          </a:prstGeom>
        </p:spPr>
        <p:txBody>
          <a:bodyPr vert="horz" lIns="0" tIns="0" rIns="0" bIns="0" rtlCol="0" anchor="t" anchorCtr="0"/>
          <a:lstStyle>
            <a:lvl1pPr algn="l">
              <a:defRPr sz="1200" b="1">
                <a:solidFill>
                  <a:schemeClr val="tx1"/>
                </a:solidFill>
              </a:defRPr>
            </a:lvl1pPr>
          </a:lstStyle>
          <a:p>
            <a:fld id="{2F19AD4A-1A51-4E44-9C5E-77758AFBE8B5}" type="datetime1">
              <a:rPr lang="de-CH" smtClean="0"/>
              <a:t>01.03.2023</a:t>
            </a:fld>
            <a:endParaRPr lang="de-CH" dirty="0"/>
          </a:p>
        </p:txBody>
      </p:sp>
      <p:sp>
        <p:nvSpPr>
          <p:cNvPr id="5" name="Fußzeilenplatzhalter 4"/>
          <p:cNvSpPr>
            <a:spLocks noGrp="1"/>
          </p:cNvSpPr>
          <p:nvPr>
            <p:ph type="ftr" sz="quarter" idx="3"/>
          </p:nvPr>
        </p:nvSpPr>
        <p:spPr>
          <a:xfrm>
            <a:off x="1487488" y="6278575"/>
            <a:ext cx="9253028" cy="180000"/>
          </a:xfrm>
          <a:prstGeom prst="rect">
            <a:avLst/>
          </a:prstGeom>
        </p:spPr>
        <p:txBody>
          <a:bodyPr vert="horz" lIns="0" tIns="0" rIns="0" bIns="0" rtlCol="0" anchor="t" anchorCtr="0"/>
          <a:lstStyle>
            <a:lvl1pPr algn="l">
              <a:defRPr sz="1200" b="1">
                <a:solidFill>
                  <a:schemeClr val="tx1"/>
                </a:solidFill>
              </a:defRPr>
            </a:lvl1pPr>
          </a:lstStyle>
          <a:p>
            <a:r>
              <a:rPr lang="de-CH"/>
              <a:t>Fusszeile (Ändern über «Einfügen &gt; Kopf- und Fusszeile») </a:t>
            </a:r>
            <a:endParaRPr lang="de-CH" dirty="0"/>
          </a:p>
        </p:txBody>
      </p:sp>
      <p:sp>
        <p:nvSpPr>
          <p:cNvPr id="6" name="Foliennummernplatzhalter 5"/>
          <p:cNvSpPr>
            <a:spLocks noGrp="1"/>
          </p:cNvSpPr>
          <p:nvPr>
            <p:ph type="sldNum" sz="quarter" idx="4"/>
          </p:nvPr>
        </p:nvSpPr>
        <p:spPr>
          <a:xfrm>
            <a:off x="10849846" y="6278575"/>
            <a:ext cx="745299" cy="180000"/>
          </a:xfrm>
          <a:prstGeom prst="rect">
            <a:avLst/>
          </a:prstGeom>
        </p:spPr>
        <p:txBody>
          <a:bodyPr vert="horz" lIns="0" tIns="0" rIns="0" bIns="0" rtlCol="0" anchor="t" anchorCtr="0"/>
          <a:lstStyle>
            <a:lvl1pPr algn="r">
              <a:defRPr sz="1200" b="0">
                <a:solidFill>
                  <a:schemeClr val="tx1"/>
                </a:solidFill>
              </a:defRPr>
            </a:lvl1pPr>
          </a:lstStyle>
          <a:p>
            <a:fld id="{442AD375-037F-43D0-B059-5172DA06796A}" type="slidenum">
              <a:rPr lang="de-CH" smtClean="0"/>
              <a:pPr/>
              <a:t>‹Nr.›</a:t>
            </a:fld>
            <a:endParaRPr lang="de-CH" dirty="0"/>
          </a:p>
        </p:txBody>
      </p:sp>
      <p:sp>
        <p:nvSpPr>
          <p:cNvPr id="7" name="Textfeld 6">
            <a:extLst>
              <a:ext uri="{FF2B5EF4-FFF2-40B4-BE49-F238E27FC236}">
                <a16:creationId xmlns:a16="http://schemas.microsoft.com/office/drawing/2014/main" id="{E1126706-F82E-4003-B37F-DDFD46B67EBD}"/>
              </a:ext>
            </a:extLst>
          </p:cNvPr>
          <p:cNvSpPr txBox="1"/>
          <p:nvPr userDrawn="1"/>
        </p:nvSpPr>
        <p:spPr>
          <a:xfrm rot="16200000">
            <a:off x="10704556" y="5198840"/>
            <a:ext cx="3212976" cy="92333"/>
          </a:xfrm>
          <a:prstGeom prst="rect">
            <a:avLst/>
          </a:prstGeom>
          <a:noFill/>
        </p:spPr>
        <p:txBody>
          <a:bodyPr wrap="square" lIns="0" tIns="0" rIns="0" bIns="0" rtlCol="0">
            <a:spAutoFit/>
          </a:bodyPr>
          <a:lstStyle/>
          <a:p>
            <a:r>
              <a:rPr lang="de-CH" sz="600" spc="40" baseline="0" dirty="0">
                <a:solidFill>
                  <a:schemeClr val="bg1">
                    <a:lumMod val="75000"/>
                  </a:schemeClr>
                </a:solidFill>
              </a:rPr>
              <a:t>Erstellt durch Vorlagenbauer.ch</a:t>
            </a:r>
          </a:p>
        </p:txBody>
      </p:sp>
      <p:pic>
        <p:nvPicPr>
          <p:cNvPr id="13" name="Grafik 12">
            <a:extLst>
              <a:ext uri="{FF2B5EF4-FFF2-40B4-BE49-F238E27FC236}">
                <a16:creationId xmlns:a16="http://schemas.microsoft.com/office/drawing/2014/main" id="{3F11DC65-D0C4-4B57-A40A-F0D361C1214D}"/>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9059754" y="187932"/>
            <a:ext cx="2952000" cy="576670"/>
          </a:xfrm>
          <a:prstGeom prst="rect">
            <a:avLst/>
          </a:prstGeom>
        </p:spPr>
      </p:pic>
      <p:grpSp>
        <p:nvGrpSpPr>
          <p:cNvPr id="14" name="Gruppieren 13">
            <a:extLst>
              <a:ext uri="{FF2B5EF4-FFF2-40B4-BE49-F238E27FC236}">
                <a16:creationId xmlns:a16="http://schemas.microsoft.com/office/drawing/2014/main" id="{C668FBD5-8BBE-4FC5-A042-59D6FE7D681B}"/>
              </a:ext>
            </a:extLst>
          </p:cNvPr>
          <p:cNvGrpSpPr/>
          <p:nvPr userDrawn="1"/>
        </p:nvGrpSpPr>
        <p:grpSpPr>
          <a:xfrm>
            <a:off x="4834" y="6630891"/>
            <a:ext cx="3609975" cy="231775"/>
            <a:chOff x="1558925" y="2774950"/>
            <a:chExt cx="3609975" cy="231775"/>
          </a:xfrm>
          <a:solidFill>
            <a:schemeClr val="accent1"/>
          </a:solidFill>
        </p:grpSpPr>
        <p:sp>
          <p:nvSpPr>
            <p:cNvPr id="15" name="Freeform 5">
              <a:extLst>
                <a:ext uri="{FF2B5EF4-FFF2-40B4-BE49-F238E27FC236}">
                  <a16:creationId xmlns:a16="http://schemas.microsoft.com/office/drawing/2014/main" id="{BF1570C6-7493-4F92-9A25-668D4BF99F67}"/>
                </a:ext>
              </a:extLst>
            </p:cNvPr>
            <p:cNvSpPr>
              <a:spLocks/>
            </p:cNvSpPr>
            <p:nvPr/>
          </p:nvSpPr>
          <p:spPr bwMode="auto">
            <a:xfrm>
              <a:off x="15589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6" name="Freeform 6">
              <a:extLst>
                <a:ext uri="{FF2B5EF4-FFF2-40B4-BE49-F238E27FC236}">
                  <a16:creationId xmlns:a16="http://schemas.microsoft.com/office/drawing/2014/main" id="{9ECA319E-8210-44B0-A0F7-018E753933F2}"/>
                </a:ext>
              </a:extLst>
            </p:cNvPr>
            <p:cNvSpPr>
              <a:spLocks/>
            </p:cNvSpPr>
            <p:nvPr/>
          </p:nvSpPr>
          <p:spPr bwMode="auto">
            <a:xfrm>
              <a:off x="181927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7" name="Freeform 7">
              <a:extLst>
                <a:ext uri="{FF2B5EF4-FFF2-40B4-BE49-F238E27FC236}">
                  <a16:creationId xmlns:a16="http://schemas.microsoft.com/office/drawing/2014/main" id="{15CF05E9-5534-4C7C-A10A-E89DC3ED202A}"/>
                </a:ext>
              </a:extLst>
            </p:cNvPr>
            <p:cNvSpPr>
              <a:spLocks/>
            </p:cNvSpPr>
            <p:nvPr/>
          </p:nvSpPr>
          <p:spPr bwMode="auto">
            <a:xfrm>
              <a:off x="20796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8" name="Freeform 8">
              <a:extLst>
                <a:ext uri="{FF2B5EF4-FFF2-40B4-BE49-F238E27FC236}">
                  <a16:creationId xmlns:a16="http://schemas.microsoft.com/office/drawing/2014/main" id="{11FAE1D7-40E1-4F2B-8AF3-3C30E392F6AE}"/>
                </a:ext>
              </a:extLst>
            </p:cNvPr>
            <p:cNvSpPr>
              <a:spLocks/>
            </p:cNvSpPr>
            <p:nvPr/>
          </p:nvSpPr>
          <p:spPr bwMode="auto">
            <a:xfrm>
              <a:off x="23399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19" name="Freeform 9">
              <a:extLst>
                <a:ext uri="{FF2B5EF4-FFF2-40B4-BE49-F238E27FC236}">
                  <a16:creationId xmlns:a16="http://schemas.microsoft.com/office/drawing/2014/main" id="{09B254CB-99FF-4BDE-8326-44F10510EC20}"/>
                </a:ext>
              </a:extLst>
            </p:cNvPr>
            <p:cNvSpPr>
              <a:spLocks/>
            </p:cNvSpPr>
            <p:nvPr/>
          </p:nvSpPr>
          <p:spPr bwMode="auto">
            <a:xfrm>
              <a:off x="260032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0" name="Freeform 10">
              <a:extLst>
                <a:ext uri="{FF2B5EF4-FFF2-40B4-BE49-F238E27FC236}">
                  <a16:creationId xmlns:a16="http://schemas.microsoft.com/office/drawing/2014/main" id="{614907AD-C792-46EF-81CA-E2D9B951F418}"/>
                </a:ext>
              </a:extLst>
            </p:cNvPr>
            <p:cNvSpPr>
              <a:spLocks/>
            </p:cNvSpPr>
            <p:nvPr/>
          </p:nvSpPr>
          <p:spPr bwMode="auto">
            <a:xfrm>
              <a:off x="28606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1" name="Freeform 11">
              <a:extLst>
                <a:ext uri="{FF2B5EF4-FFF2-40B4-BE49-F238E27FC236}">
                  <a16:creationId xmlns:a16="http://schemas.microsoft.com/office/drawing/2014/main" id="{487E12A8-D558-4F02-927E-43C76353B81E}"/>
                </a:ext>
              </a:extLst>
            </p:cNvPr>
            <p:cNvSpPr>
              <a:spLocks/>
            </p:cNvSpPr>
            <p:nvPr/>
          </p:nvSpPr>
          <p:spPr bwMode="auto">
            <a:xfrm>
              <a:off x="3121025" y="2774950"/>
              <a:ext cx="225425" cy="231775"/>
            </a:xfrm>
            <a:custGeom>
              <a:avLst/>
              <a:gdLst>
                <a:gd name="T0" fmla="*/ 116 w 236"/>
                <a:gd name="T1" fmla="*/ 0 h 225"/>
                <a:gd name="T2" fmla="*/ 116 w 236"/>
                <a:gd name="T3" fmla="*/ 0 h 225"/>
                <a:gd name="T4" fmla="*/ 0 w 236"/>
                <a:gd name="T5" fmla="*/ 225 h 225"/>
                <a:gd name="T6" fmla="*/ 120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0"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2" name="Freeform 12">
              <a:extLst>
                <a:ext uri="{FF2B5EF4-FFF2-40B4-BE49-F238E27FC236}">
                  <a16:creationId xmlns:a16="http://schemas.microsoft.com/office/drawing/2014/main" id="{69885A85-46EE-4986-9485-AB26D405587A}"/>
                </a:ext>
              </a:extLst>
            </p:cNvPr>
            <p:cNvSpPr>
              <a:spLocks/>
            </p:cNvSpPr>
            <p:nvPr/>
          </p:nvSpPr>
          <p:spPr bwMode="auto">
            <a:xfrm>
              <a:off x="33813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3" name="Freeform 13">
              <a:extLst>
                <a:ext uri="{FF2B5EF4-FFF2-40B4-BE49-F238E27FC236}">
                  <a16:creationId xmlns:a16="http://schemas.microsoft.com/office/drawing/2014/main" id="{F45769E4-F253-4C66-BBEC-43945736FA77}"/>
                </a:ext>
              </a:extLst>
            </p:cNvPr>
            <p:cNvSpPr>
              <a:spLocks/>
            </p:cNvSpPr>
            <p:nvPr/>
          </p:nvSpPr>
          <p:spPr bwMode="auto">
            <a:xfrm>
              <a:off x="36417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4" name="Freeform 14">
              <a:extLst>
                <a:ext uri="{FF2B5EF4-FFF2-40B4-BE49-F238E27FC236}">
                  <a16:creationId xmlns:a16="http://schemas.microsoft.com/office/drawing/2014/main" id="{79A2C16B-39A9-4633-B74D-22DF61ACCB71}"/>
                </a:ext>
              </a:extLst>
            </p:cNvPr>
            <p:cNvSpPr>
              <a:spLocks/>
            </p:cNvSpPr>
            <p:nvPr/>
          </p:nvSpPr>
          <p:spPr bwMode="auto">
            <a:xfrm>
              <a:off x="3902075" y="2774950"/>
              <a:ext cx="225425" cy="231775"/>
            </a:xfrm>
            <a:custGeom>
              <a:avLst/>
              <a:gdLst>
                <a:gd name="T0" fmla="*/ 116 w 237"/>
                <a:gd name="T1" fmla="*/ 0 h 225"/>
                <a:gd name="T2" fmla="*/ 116 w 237"/>
                <a:gd name="T3" fmla="*/ 0 h 225"/>
                <a:gd name="T4" fmla="*/ 0 w 237"/>
                <a:gd name="T5" fmla="*/ 225 h 225"/>
                <a:gd name="T6" fmla="*/ 121 w 237"/>
                <a:gd name="T7" fmla="*/ 225 h 225"/>
                <a:gd name="T8" fmla="*/ 237 w 237"/>
                <a:gd name="T9" fmla="*/ 0 h 225"/>
                <a:gd name="T10" fmla="*/ 116 w 237"/>
                <a:gd name="T11" fmla="*/ 0 h 225"/>
              </a:gdLst>
              <a:ahLst/>
              <a:cxnLst>
                <a:cxn ang="0">
                  <a:pos x="T0" y="T1"/>
                </a:cxn>
                <a:cxn ang="0">
                  <a:pos x="T2" y="T3"/>
                </a:cxn>
                <a:cxn ang="0">
                  <a:pos x="T4" y="T5"/>
                </a:cxn>
                <a:cxn ang="0">
                  <a:pos x="T6" y="T7"/>
                </a:cxn>
                <a:cxn ang="0">
                  <a:pos x="T8" y="T9"/>
                </a:cxn>
                <a:cxn ang="0">
                  <a:pos x="T10" y="T11"/>
                </a:cxn>
              </a:cxnLst>
              <a:rect l="0" t="0" r="r" b="b"/>
              <a:pathLst>
                <a:path w="237" h="225">
                  <a:moveTo>
                    <a:pt x="116" y="0"/>
                  </a:moveTo>
                  <a:lnTo>
                    <a:pt x="116" y="0"/>
                  </a:lnTo>
                  <a:lnTo>
                    <a:pt x="0" y="225"/>
                  </a:lnTo>
                  <a:lnTo>
                    <a:pt x="121" y="225"/>
                  </a:lnTo>
                  <a:lnTo>
                    <a:pt x="237"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5" name="Freeform 15">
              <a:extLst>
                <a:ext uri="{FF2B5EF4-FFF2-40B4-BE49-F238E27FC236}">
                  <a16:creationId xmlns:a16="http://schemas.microsoft.com/office/drawing/2014/main" id="{AC8C13D5-64FA-45AA-9AB7-A003CC35870F}"/>
                </a:ext>
              </a:extLst>
            </p:cNvPr>
            <p:cNvSpPr>
              <a:spLocks/>
            </p:cNvSpPr>
            <p:nvPr/>
          </p:nvSpPr>
          <p:spPr bwMode="auto">
            <a:xfrm>
              <a:off x="41624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6" name="Freeform 16">
              <a:extLst>
                <a:ext uri="{FF2B5EF4-FFF2-40B4-BE49-F238E27FC236}">
                  <a16:creationId xmlns:a16="http://schemas.microsoft.com/office/drawing/2014/main" id="{9F73141A-316B-40D6-953E-E6AF8C7F8F51}"/>
                </a:ext>
              </a:extLst>
            </p:cNvPr>
            <p:cNvSpPr>
              <a:spLocks/>
            </p:cNvSpPr>
            <p:nvPr/>
          </p:nvSpPr>
          <p:spPr bwMode="auto">
            <a:xfrm>
              <a:off x="44227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7" name="Freeform 17">
              <a:extLst>
                <a:ext uri="{FF2B5EF4-FFF2-40B4-BE49-F238E27FC236}">
                  <a16:creationId xmlns:a16="http://schemas.microsoft.com/office/drawing/2014/main" id="{619833B8-9118-4122-BFE8-DE68FB76A300}"/>
                </a:ext>
              </a:extLst>
            </p:cNvPr>
            <p:cNvSpPr>
              <a:spLocks/>
            </p:cNvSpPr>
            <p:nvPr/>
          </p:nvSpPr>
          <p:spPr bwMode="auto">
            <a:xfrm>
              <a:off x="4683125" y="2774950"/>
              <a:ext cx="225425" cy="231775"/>
            </a:xfrm>
            <a:custGeom>
              <a:avLst/>
              <a:gdLst>
                <a:gd name="T0" fmla="*/ 116 w 236"/>
                <a:gd name="T1" fmla="*/ 0 h 225"/>
                <a:gd name="T2" fmla="*/ 116 w 236"/>
                <a:gd name="T3" fmla="*/ 0 h 225"/>
                <a:gd name="T4" fmla="*/ 0 w 236"/>
                <a:gd name="T5" fmla="*/ 225 h 225"/>
                <a:gd name="T6" fmla="*/ 121 w 236"/>
                <a:gd name="T7" fmla="*/ 225 h 225"/>
                <a:gd name="T8" fmla="*/ 236 w 236"/>
                <a:gd name="T9" fmla="*/ 0 h 225"/>
                <a:gd name="T10" fmla="*/ 116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6" y="0"/>
                  </a:moveTo>
                  <a:lnTo>
                    <a:pt x="116" y="0"/>
                  </a:lnTo>
                  <a:lnTo>
                    <a:pt x="0" y="225"/>
                  </a:lnTo>
                  <a:lnTo>
                    <a:pt x="121" y="225"/>
                  </a:lnTo>
                  <a:lnTo>
                    <a:pt x="236" y="0"/>
                  </a:lnTo>
                  <a:lnTo>
                    <a:pt x="11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sp>
          <p:nvSpPr>
            <p:cNvPr id="28" name="Freeform 18">
              <a:extLst>
                <a:ext uri="{FF2B5EF4-FFF2-40B4-BE49-F238E27FC236}">
                  <a16:creationId xmlns:a16="http://schemas.microsoft.com/office/drawing/2014/main" id="{AD2923AE-4800-46DD-A83F-D8A6B40AE0DA}"/>
                </a:ext>
              </a:extLst>
            </p:cNvPr>
            <p:cNvSpPr>
              <a:spLocks/>
            </p:cNvSpPr>
            <p:nvPr/>
          </p:nvSpPr>
          <p:spPr bwMode="auto">
            <a:xfrm>
              <a:off x="4943475" y="2774950"/>
              <a:ext cx="225425" cy="231775"/>
            </a:xfrm>
            <a:custGeom>
              <a:avLst/>
              <a:gdLst>
                <a:gd name="T0" fmla="*/ 115 w 236"/>
                <a:gd name="T1" fmla="*/ 0 h 225"/>
                <a:gd name="T2" fmla="*/ 115 w 236"/>
                <a:gd name="T3" fmla="*/ 0 h 225"/>
                <a:gd name="T4" fmla="*/ 0 w 236"/>
                <a:gd name="T5" fmla="*/ 225 h 225"/>
                <a:gd name="T6" fmla="*/ 120 w 236"/>
                <a:gd name="T7" fmla="*/ 225 h 225"/>
                <a:gd name="T8" fmla="*/ 236 w 236"/>
                <a:gd name="T9" fmla="*/ 0 h 225"/>
                <a:gd name="T10" fmla="*/ 115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15" y="0"/>
                  </a:moveTo>
                  <a:lnTo>
                    <a:pt x="115" y="0"/>
                  </a:lnTo>
                  <a:lnTo>
                    <a:pt x="0" y="225"/>
                  </a:lnTo>
                  <a:lnTo>
                    <a:pt x="120" y="225"/>
                  </a:lnTo>
                  <a:lnTo>
                    <a:pt x="236" y="0"/>
                  </a:lnTo>
                  <a:lnTo>
                    <a:pt x="1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de-CH"/>
            </a:p>
          </p:txBody>
        </p:sp>
      </p:grpSp>
    </p:spTree>
    <p:extLst>
      <p:ext uri="{BB962C8B-B14F-4D97-AF65-F5344CB8AC3E}">
        <p14:creationId xmlns:p14="http://schemas.microsoft.com/office/powerpoint/2010/main" val="1011663896"/>
      </p:ext>
    </p:extLst>
  </p:cSld>
  <p:clrMap bg1="lt1" tx1="dk1" bg2="lt2" tx2="dk2" accent1="accent1" accent2="accent2" accent3="accent3" accent4="accent4" accent5="accent5" accent6="accent6" hlink="hlink" folHlink="folHlink"/>
  <p:sldLayoutIdLst>
    <p:sldLayoutId id="2147483658" r:id="rId1"/>
    <p:sldLayoutId id="2147483672" r:id="rId2"/>
    <p:sldLayoutId id="2147483669" r:id="rId3"/>
    <p:sldLayoutId id="2147483670" r:id="rId4"/>
    <p:sldLayoutId id="2147483671" r:id="rId5"/>
    <p:sldLayoutId id="2147483659" r:id="rId6"/>
    <p:sldLayoutId id="2147483666" r:id="rId7"/>
    <p:sldLayoutId id="2147483667" r:id="rId8"/>
    <p:sldLayoutId id="2147483675" r:id="rId9"/>
    <p:sldLayoutId id="2147483668" r:id="rId10"/>
    <p:sldLayoutId id="2147483673" r:id="rId11"/>
    <p:sldLayoutId id="2147483674" r:id="rId12"/>
  </p:sldLayoutIdLst>
  <p:hf hdr="0" ftr="0" dt="0"/>
  <p:txStyles>
    <p:title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h_0MGK4aFrE&amp;feature=youtu.be"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www.youtube.com/watch?v=h_0MGK4aFrE" TargetMode="Externa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9.xml"/><Relationship Id="rId1" Type="http://schemas.openxmlformats.org/officeDocument/2006/relationships/slideLayout" Target="../slideLayouts/slideLayout11.xml"/><Relationship Id="rId5" Type="http://schemas.openxmlformats.org/officeDocument/2006/relationships/image" Target="../media/image31.emf"/><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1.png"/><Relationship Id="rId11" Type="http://schemas.openxmlformats.org/officeDocument/2006/relationships/image" Target="../media/image5.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10.xml"/><Relationship Id="rId5" Type="http://schemas.openxmlformats.org/officeDocument/2006/relationships/image" Target="../media/image20.emf"/><Relationship Id="rId4" Type="http://schemas.openxmlformats.org/officeDocument/2006/relationships/image" Target="../media/image19.emf"/></Relationships>
</file>

<file path=ppt/slides/_rels/slide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25.JP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Bildplatzhalter 25">
            <a:extLst>
              <a:ext uri="{FF2B5EF4-FFF2-40B4-BE49-F238E27FC236}">
                <a16:creationId xmlns:a16="http://schemas.microsoft.com/office/drawing/2014/main" id="{8C6999E7-4A17-6743-8B93-3E90605CCD78}"/>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l="4428" r="4428"/>
          <a:stretch>
            <a:fillRect/>
          </a:stretch>
        </p:blipFill>
        <p:spPr>
          <a:xfrm>
            <a:off x="169863" y="935038"/>
            <a:ext cx="11844337" cy="5746750"/>
          </a:xfrm>
        </p:spPr>
      </p:pic>
      <p:sp>
        <p:nvSpPr>
          <p:cNvPr id="5" name="Foliennummernplatzhalter 4">
            <a:extLst>
              <a:ext uri="{FF2B5EF4-FFF2-40B4-BE49-F238E27FC236}">
                <a16:creationId xmlns:a16="http://schemas.microsoft.com/office/drawing/2014/main" id="{B7C01660-0DDD-4EAD-84E6-35C2E8B45160}"/>
              </a:ext>
            </a:extLst>
          </p:cNvPr>
          <p:cNvSpPr>
            <a:spLocks noGrp="1"/>
          </p:cNvSpPr>
          <p:nvPr>
            <p:ph type="sldNum" sz="quarter" idx="12"/>
          </p:nvPr>
        </p:nvSpPr>
        <p:spPr/>
        <p:txBody>
          <a:bodyPr/>
          <a:lstStyle/>
          <a:p>
            <a:fld id="{442AD375-037F-43D0-B059-5172DA06796A}" type="slidenum">
              <a:rPr lang="de-CH" smtClean="0"/>
              <a:pPr/>
              <a:t>1</a:t>
            </a:fld>
            <a:endParaRPr lang="de-CH" dirty="0"/>
          </a:p>
        </p:txBody>
      </p:sp>
      <p:sp>
        <p:nvSpPr>
          <p:cNvPr id="6" name="Textplatzhalter 5">
            <a:extLst>
              <a:ext uri="{FF2B5EF4-FFF2-40B4-BE49-F238E27FC236}">
                <a16:creationId xmlns:a16="http://schemas.microsoft.com/office/drawing/2014/main" id="{FF5E2F14-DA59-499B-9730-3622DA95D730}"/>
              </a:ext>
            </a:extLst>
          </p:cNvPr>
          <p:cNvSpPr>
            <a:spLocks noGrp="1"/>
          </p:cNvSpPr>
          <p:nvPr>
            <p:ph type="body" sz="quarter" idx="15"/>
          </p:nvPr>
        </p:nvSpPr>
        <p:spPr/>
        <p:txBody>
          <a:bodyPr/>
          <a:lstStyle/>
          <a:p>
            <a:endParaRPr lang="de-CH" dirty="0"/>
          </a:p>
        </p:txBody>
      </p:sp>
      <p:sp>
        <p:nvSpPr>
          <p:cNvPr id="21" name="Titel 1">
            <a:extLst>
              <a:ext uri="{FF2B5EF4-FFF2-40B4-BE49-F238E27FC236}">
                <a16:creationId xmlns:a16="http://schemas.microsoft.com/office/drawing/2014/main" id="{453725ED-451D-C74A-A04E-8578538386BD}"/>
              </a:ext>
            </a:extLst>
          </p:cNvPr>
          <p:cNvSpPr>
            <a:spLocks noGrp="1"/>
          </p:cNvSpPr>
          <p:nvPr>
            <p:ph type="ctrTitle"/>
          </p:nvPr>
        </p:nvSpPr>
        <p:spPr>
          <a:xfrm>
            <a:off x="155340" y="2564904"/>
            <a:ext cx="4924009" cy="687111"/>
          </a:xfrm>
        </p:spPr>
        <p:txBody>
          <a:bodyPr/>
          <a:lstStyle/>
          <a:p>
            <a:r>
              <a:rPr lang="de-CH" dirty="0"/>
              <a:t>Willkommen zum</a:t>
            </a:r>
          </a:p>
        </p:txBody>
      </p:sp>
      <p:sp>
        <p:nvSpPr>
          <p:cNvPr id="22" name="Textplatzhalter 9">
            <a:extLst>
              <a:ext uri="{FF2B5EF4-FFF2-40B4-BE49-F238E27FC236}">
                <a16:creationId xmlns:a16="http://schemas.microsoft.com/office/drawing/2014/main" id="{52A0316B-5E39-8747-BCAE-C4EB14F34158}"/>
              </a:ext>
            </a:extLst>
          </p:cNvPr>
          <p:cNvSpPr>
            <a:spLocks noGrp="1"/>
          </p:cNvSpPr>
          <p:nvPr>
            <p:ph type="body" sz="quarter" idx="13"/>
          </p:nvPr>
        </p:nvSpPr>
        <p:spPr>
          <a:xfrm>
            <a:off x="731404" y="3303588"/>
            <a:ext cx="3938162" cy="687111"/>
          </a:xfrm>
        </p:spPr>
        <p:txBody>
          <a:bodyPr/>
          <a:lstStyle/>
          <a:p>
            <a:r>
              <a:rPr lang="de-CH" dirty="0"/>
              <a:t>Vortrag von</a:t>
            </a:r>
          </a:p>
        </p:txBody>
      </p:sp>
      <p:sp>
        <p:nvSpPr>
          <p:cNvPr id="23" name="Textplatzhalter 10">
            <a:extLst>
              <a:ext uri="{FF2B5EF4-FFF2-40B4-BE49-F238E27FC236}">
                <a16:creationId xmlns:a16="http://schemas.microsoft.com/office/drawing/2014/main" id="{E5E682A5-72AF-FE40-A96D-A6975F663741}"/>
              </a:ext>
            </a:extLst>
          </p:cNvPr>
          <p:cNvSpPr>
            <a:spLocks noGrp="1"/>
          </p:cNvSpPr>
          <p:nvPr>
            <p:ph type="body" sz="quarter" idx="14"/>
          </p:nvPr>
        </p:nvSpPr>
        <p:spPr>
          <a:xfrm>
            <a:off x="371364" y="4042272"/>
            <a:ext cx="4157774" cy="687111"/>
          </a:xfrm>
        </p:spPr>
        <p:txBody>
          <a:bodyPr/>
          <a:lstStyle/>
          <a:p>
            <a:r>
              <a:rPr lang="de-CH" dirty="0"/>
              <a:t>Maurer/in EFZ</a:t>
            </a:r>
          </a:p>
        </p:txBody>
      </p:sp>
      <p:sp>
        <p:nvSpPr>
          <p:cNvPr id="24" name="Textplatzhalter 7">
            <a:extLst>
              <a:ext uri="{FF2B5EF4-FFF2-40B4-BE49-F238E27FC236}">
                <a16:creationId xmlns:a16="http://schemas.microsoft.com/office/drawing/2014/main" id="{F9820277-A7AB-514D-A5AE-217C42825DE1}"/>
              </a:ext>
            </a:extLst>
          </p:cNvPr>
          <p:cNvSpPr>
            <a:spLocks noGrp="1"/>
          </p:cNvSpPr>
          <p:nvPr>
            <p:ph type="body" sz="quarter" idx="17"/>
          </p:nvPr>
        </p:nvSpPr>
        <p:spPr>
          <a:xfrm>
            <a:off x="1728682" y="4698815"/>
            <a:ext cx="3410645" cy="627398"/>
          </a:xfrm>
        </p:spPr>
        <p:txBody>
          <a:bodyPr/>
          <a:lstStyle/>
          <a:p>
            <a:endParaRPr lang="de-CH" dirty="0"/>
          </a:p>
        </p:txBody>
      </p:sp>
    </p:spTree>
    <p:extLst>
      <p:ext uri="{BB962C8B-B14F-4D97-AF65-F5344CB8AC3E}">
        <p14:creationId xmlns:p14="http://schemas.microsoft.com/office/powerpoint/2010/main" val="3917900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80643B1B-ACF3-4B4D-86F7-A3C3001ACECA}"/>
              </a:ext>
            </a:extLst>
          </p:cNvPr>
          <p:cNvSpPr>
            <a:spLocks noGrp="1"/>
          </p:cNvSpPr>
          <p:nvPr>
            <p:ph type="sldNum" sz="quarter" idx="12"/>
          </p:nvPr>
        </p:nvSpPr>
        <p:spPr/>
        <p:txBody>
          <a:bodyPr/>
          <a:lstStyle/>
          <a:p>
            <a:fld id="{442AD375-037F-43D0-B059-5172DA06796A}" type="slidenum">
              <a:rPr lang="de-CH" smtClean="0"/>
              <a:pPr/>
              <a:t>10</a:t>
            </a:fld>
            <a:endParaRPr lang="de-CH" dirty="0"/>
          </a:p>
        </p:txBody>
      </p:sp>
      <p:pic>
        <p:nvPicPr>
          <p:cNvPr id="3" name="Grafik 2">
            <a:extLst>
              <a:ext uri="{FF2B5EF4-FFF2-40B4-BE49-F238E27FC236}">
                <a16:creationId xmlns:a16="http://schemas.microsoft.com/office/drawing/2014/main" id="{3E1F3DDF-BED8-8547-A837-D0DCF7D644D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98182" y="844219"/>
            <a:ext cx="5395637" cy="5169562"/>
          </a:xfrm>
          <a:prstGeom prst="rect">
            <a:avLst/>
          </a:prstGeom>
        </p:spPr>
      </p:pic>
    </p:spTree>
    <p:extLst>
      <p:ext uri="{BB962C8B-B14F-4D97-AF65-F5344CB8AC3E}">
        <p14:creationId xmlns:p14="http://schemas.microsoft.com/office/powerpoint/2010/main" val="4077676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p:txBody>
          <a:bodyPr/>
          <a:lstStyle/>
          <a:p>
            <a:fld id="{442AD375-037F-43D0-B059-5172DA06796A}" type="slidenum">
              <a:rPr lang="de-CH" smtClean="0"/>
              <a:pPr/>
              <a:t>11</a:t>
            </a:fld>
            <a:endParaRPr lang="de-CH" dirty="0"/>
          </a:p>
        </p:txBody>
      </p:sp>
      <p:pic>
        <p:nvPicPr>
          <p:cNvPr id="8" name="Grafik 7">
            <a:hlinkClick r:id="rId3"/>
            <a:extLst>
              <a:ext uri="{FF2B5EF4-FFF2-40B4-BE49-F238E27FC236}">
                <a16:creationId xmlns:a16="http://schemas.microsoft.com/office/drawing/2014/main" id="{37BC6866-5F6A-A84B-BEBF-0DEE5B4700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39208" y="865682"/>
            <a:ext cx="9113584" cy="5126636"/>
          </a:xfrm>
          <a:prstGeom prst="rect">
            <a:avLst/>
          </a:prstGeom>
        </p:spPr>
      </p:pic>
      <p:grpSp>
        <p:nvGrpSpPr>
          <p:cNvPr id="2" name="Gruppieren 1">
            <a:extLst>
              <a:ext uri="{FF2B5EF4-FFF2-40B4-BE49-F238E27FC236}">
                <a16:creationId xmlns:a16="http://schemas.microsoft.com/office/drawing/2014/main" id="{5EA47EB2-3344-5044-B151-4CC248AB822A}"/>
              </a:ext>
            </a:extLst>
          </p:cNvPr>
          <p:cNvGrpSpPr/>
          <p:nvPr/>
        </p:nvGrpSpPr>
        <p:grpSpPr>
          <a:xfrm>
            <a:off x="5529497" y="2862497"/>
            <a:ext cx="1133007" cy="1133007"/>
            <a:chOff x="5529497" y="2862497"/>
            <a:chExt cx="1133007" cy="1133007"/>
          </a:xfrm>
        </p:grpSpPr>
        <p:sp>
          <p:nvSpPr>
            <p:cNvPr id="4" name="Oval 3">
              <a:hlinkClick r:id="rId5"/>
              <a:extLst>
                <a:ext uri="{FF2B5EF4-FFF2-40B4-BE49-F238E27FC236}">
                  <a16:creationId xmlns:a16="http://schemas.microsoft.com/office/drawing/2014/main" id="{9805B2E8-E23C-DD4C-AC84-C97C4EDE666C}"/>
                </a:ext>
              </a:extLst>
            </p:cNvPr>
            <p:cNvSpPr/>
            <p:nvPr/>
          </p:nvSpPr>
          <p:spPr>
            <a:xfrm>
              <a:off x="5529497" y="2862497"/>
              <a:ext cx="1133007" cy="113300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n>
                    <a:solidFill>
                      <a:sysClr val="windowText" lastClr="000000"/>
                    </a:solidFill>
                  </a:ln>
                  <a:solidFill>
                    <a:sysClr val="windowText" lastClr="000000"/>
                  </a:solidFill>
                </a:rPr>
                <a:t>v</a:t>
              </a:r>
            </a:p>
          </p:txBody>
        </p:sp>
        <p:sp>
          <p:nvSpPr>
            <p:cNvPr id="5" name="Dreieck 4">
              <a:extLst>
                <a:ext uri="{FF2B5EF4-FFF2-40B4-BE49-F238E27FC236}">
                  <a16:creationId xmlns:a16="http://schemas.microsoft.com/office/drawing/2014/main" id="{B09C0B9F-3616-A244-8630-D5CEAFA42193}"/>
                </a:ext>
              </a:extLst>
            </p:cNvPr>
            <p:cNvSpPr/>
            <p:nvPr/>
          </p:nvSpPr>
          <p:spPr>
            <a:xfrm rot="5400000">
              <a:off x="5953120" y="3197204"/>
              <a:ext cx="461319" cy="46359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ln>
                  <a:solidFill>
                    <a:schemeClr val="bg1"/>
                  </a:solidFill>
                </a:ln>
              </a:endParaRPr>
            </a:p>
          </p:txBody>
        </p:sp>
      </p:grpSp>
    </p:spTree>
    <p:extLst>
      <p:ext uri="{BB962C8B-B14F-4D97-AF65-F5344CB8AC3E}">
        <p14:creationId xmlns:p14="http://schemas.microsoft.com/office/powerpoint/2010/main" val="30859081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C3E456-33A3-450B-8839-F236C2ED0070}"/>
              </a:ext>
            </a:extLst>
          </p:cNvPr>
          <p:cNvSpPr>
            <a:spLocks noGrp="1"/>
          </p:cNvSpPr>
          <p:nvPr>
            <p:ph type="ctrTitle"/>
          </p:nvPr>
        </p:nvSpPr>
        <p:spPr>
          <a:xfrm>
            <a:off x="2063564" y="4257092"/>
            <a:ext cx="8360013" cy="657479"/>
          </a:xfrm>
        </p:spPr>
        <p:txBody>
          <a:bodyPr/>
          <a:lstStyle/>
          <a:p>
            <a:r>
              <a:rPr lang="de-CH" dirty="0"/>
              <a:t>Danke für Deine Aufmerksamkeit!</a:t>
            </a:r>
          </a:p>
        </p:txBody>
      </p:sp>
      <p:sp>
        <p:nvSpPr>
          <p:cNvPr id="5" name="Foliennummernplatzhalter 4">
            <a:extLst>
              <a:ext uri="{FF2B5EF4-FFF2-40B4-BE49-F238E27FC236}">
                <a16:creationId xmlns:a16="http://schemas.microsoft.com/office/drawing/2014/main" id="{040127FD-5518-430E-91FE-C908685C37DE}"/>
              </a:ext>
            </a:extLst>
          </p:cNvPr>
          <p:cNvSpPr>
            <a:spLocks noGrp="1"/>
          </p:cNvSpPr>
          <p:nvPr>
            <p:ph type="sldNum" sz="quarter" idx="12"/>
          </p:nvPr>
        </p:nvSpPr>
        <p:spPr/>
        <p:txBody>
          <a:bodyPr/>
          <a:lstStyle/>
          <a:p>
            <a:fld id="{442AD375-037F-43D0-B059-5172DA06796A}" type="slidenum">
              <a:rPr lang="de-CH" smtClean="0"/>
              <a:pPr/>
              <a:t>12</a:t>
            </a:fld>
            <a:endParaRPr lang="de-CH" dirty="0"/>
          </a:p>
        </p:txBody>
      </p:sp>
      <p:pic>
        <p:nvPicPr>
          <p:cNvPr id="6" name="Grafik 5">
            <a:extLst>
              <a:ext uri="{FF2B5EF4-FFF2-40B4-BE49-F238E27FC236}">
                <a16:creationId xmlns:a16="http://schemas.microsoft.com/office/drawing/2014/main" id="{3A10BFE9-5B8E-6B4D-9A06-8382521F4B63}"/>
              </a:ext>
            </a:extLst>
          </p:cNvPr>
          <p:cNvPicPr>
            <a:picLocks noChangeAspect="1"/>
          </p:cNvPicPr>
          <p:nvPr/>
        </p:nvPicPr>
        <p:blipFill>
          <a:blip r:embed="rId3"/>
          <a:stretch>
            <a:fillRect/>
          </a:stretch>
        </p:blipFill>
        <p:spPr>
          <a:xfrm>
            <a:off x="5477298" y="5486283"/>
            <a:ext cx="504056" cy="504056"/>
          </a:xfrm>
          <a:prstGeom prst="rect">
            <a:avLst/>
          </a:prstGeom>
        </p:spPr>
      </p:pic>
      <p:pic>
        <p:nvPicPr>
          <p:cNvPr id="7" name="Grafik 6">
            <a:extLst>
              <a:ext uri="{FF2B5EF4-FFF2-40B4-BE49-F238E27FC236}">
                <a16:creationId xmlns:a16="http://schemas.microsoft.com/office/drawing/2014/main" id="{A0E0F4BD-CC79-5346-8940-7364D10D9AA7}"/>
              </a:ext>
            </a:extLst>
          </p:cNvPr>
          <p:cNvPicPr>
            <a:picLocks noChangeAspect="1"/>
          </p:cNvPicPr>
          <p:nvPr/>
        </p:nvPicPr>
        <p:blipFill>
          <a:blip r:embed="rId4"/>
          <a:stretch>
            <a:fillRect/>
          </a:stretch>
        </p:blipFill>
        <p:spPr>
          <a:xfrm>
            <a:off x="7644172" y="5486283"/>
            <a:ext cx="504056" cy="504056"/>
          </a:xfrm>
          <a:prstGeom prst="rect">
            <a:avLst/>
          </a:prstGeom>
        </p:spPr>
      </p:pic>
      <p:pic>
        <p:nvPicPr>
          <p:cNvPr id="8" name="Grafik 7">
            <a:extLst>
              <a:ext uri="{FF2B5EF4-FFF2-40B4-BE49-F238E27FC236}">
                <a16:creationId xmlns:a16="http://schemas.microsoft.com/office/drawing/2014/main" id="{30368FE8-54BA-F147-B0DC-20A1B7960E12}"/>
              </a:ext>
            </a:extLst>
          </p:cNvPr>
          <p:cNvPicPr>
            <a:picLocks noChangeAspect="1"/>
          </p:cNvPicPr>
          <p:nvPr/>
        </p:nvPicPr>
        <p:blipFill>
          <a:blip r:embed="rId5"/>
          <a:stretch>
            <a:fillRect/>
          </a:stretch>
        </p:blipFill>
        <p:spPr>
          <a:xfrm>
            <a:off x="3302929" y="5486283"/>
            <a:ext cx="511551" cy="511551"/>
          </a:xfrm>
          <a:prstGeom prst="rect">
            <a:avLst/>
          </a:prstGeom>
        </p:spPr>
      </p:pic>
      <p:sp>
        <p:nvSpPr>
          <p:cNvPr id="9" name="Inhaltsplatzhalter 2">
            <a:extLst>
              <a:ext uri="{FF2B5EF4-FFF2-40B4-BE49-F238E27FC236}">
                <a16:creationId xmlns:a16="http://schemas.microsoft.com/office/drawing/2014/main" id="{3E1A15F4-E0FC-D442-AABD-25B9FC339747}"/>
              </a:ext>
            </a:extLst>
          </p:cNvPr>
          <p:cNvSpPr txBox="1">
            <a:spLocks/>
          </p:cNvSpPr>
          <p:nvPr/>
        </p:nvSpPr>
        <p:spPr>
          <a:xfrm>
            <a:off x="3061012" y="6093296"/>
            <a:ext cx="995383" cy="1440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buNone/>
            </a:pPr>
            <a:r>
              <a:rPr lang="de-CH" sz="1100" dirty="0" err="1"/>
              <a:t>bauberufech</a:t>
            </a:r>
            <a:endParaRPr lang="de-CH" sz="1100" dirty="0"/>
          </a:p>
        </p:txBody>
      </p:sp>
      <p:sp>
        <p:nvSpPr>
          <p:cNvPr id="10" name="Inhaltsplatzhalter 2">
            <a:extLst>
              <a:ext uri="{FF2B5EF4-FFF2-40B4-BE49-F238E27FC236}">
                <a16:creationId xmlns:a16="http://schemas.microsoft.com/office/drawing/2014/main" id="{74BBB6B5-2330-5048-82A9-B608BD62878B}"/>
              </a:ext>
            </a:extLst>
          </p:cNvPr>
          <p:cNvSpPr txBox="1">
            <a:spLocks/>
          </p:cNvSpPr>
          <p:nvPr/>
        </p:nvSpPr>
        <p:spPr>
          <a:xfrm>
            <a:off x="5229257" y="6093296"/>
            <a:ext cx="995383" cy="1440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buNone/>
            </a:pPr>
            <a:r>
              <a:rPr lang="de-CH" sz="1100" dirty="0" err="1"/>
              <a:t>realsbv</a:t>
            </a:r>
            <a:endParaRPr lang="de-CH" sz="1100" dirty="0"/>
          </a:p>
        </p:txBody>
      </p:sp>
      <p:sp>
        <p:nvSpPr>
          <p:cNvPr id="11" name="Inhaltsplatzhalter 2">
            <a:extLst>
              <a:ext uri="{FF2B5EF4-FFF2-40B4-BE49-F238E27FC236}">
                <a16:creationId xmlns:a16="http://schemas.microsoft.com/office/drawing/2014/main" id="{8D3E71EF-8060-7C43-B544-A9A8862ED00A}"/>
              </a:ext>
            </a:extLst>
          </p:cNvPr>
          <p:cNvSpPr txBox="1">
            <a:spLocks/>
          </p:cNvSpPr>
          <p:nvPr/>
        </p:nvSpPr>
        <p:spPr>
          <a:xfrm>
            <a:off x="6744072" y="6093296"/>
            <a:ext cx="2304256" cy="14401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gn="ctr">
              <a:buNone/>
            </a:pPr>
            <a:r>
              <a:rPr lang="de-CH" sz="1100" dirty="0" err="1"/>
              <a:t>youtube.com</a:t>
            </a:r>
            <a:r>
              <a:rPr lang="de-CH" sz="1100" dirty="0"/>
              <a:t>/</a:t>
            </a:r>
            <a:r>
              <a:rPr lang="de-CH" sz="1100" dirty="0" err="1"/>
              <a:t>user</a:t>
            </a:r>
            <a:r>
              <a:rPr lang="de-CH" sz="1100" dirty="0"/>
              <a:t>/</a:t>
            </a:r>
            <a:r>
              <a:rPr lang="de-CH" sz="1100" dirty="0" err="1"/>
              <a:t>bauundbaumeister</a:t>
            </a:r>
            <a:r>
              <a:rPr lang="de-CH" sz="1100" dirty="0"/>
              <a:t> </a:t>
            </a:r>
          </a:p>
          <a:p>
            <a:pPr marL="0" lvl="1" indent="0" algn="ctr">
              <a:buNone/>
            </a:pPr>
            <a:endParaRPr lang="de-CH" sz="1100" dirty="0"/>
          </a:p>
        </p:txBody>
      </p:sp>
    </p:spTree>
    <p:extLst>
      <p:ext uri="{BB962C8B-B14F-4D97-AF65-F5344CB8AC3E}">
        <p14:creationId xmlns:p14="http://schemas.microsoft.com/office/powerpoint/2010/main" val="24820513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p:txBody>
          <a:bodyPr/>
          <a:lstStyle/>
          <a:p>
            <a:r>
              <a:rPr lang="de-CH" dirty="0"/>
              <a:t>Ablauf des Vortrages</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p:txBody>
          <a:bodyPr/>
          <a:lstStyle/>
          <a:p>
            <a:pPr lvl="1"/>
            <a:r>
              <a:rPr lang="de-CH" dirty="0"/>
              <a:t>Ausbildung zum Maurer/in</a:t>
            </a:r>
          </a:p>
          <a:p>
            <a:pPr lvl="1"/>
            <a:r>
              <a:rPr lang="de-CH" dirty="0"/>
              <a:t>Haupttätigkeiten</a:t>
            </a:r>
          </a:p>
          <a:p>
            <a:pPr lvl="1"/>
            <a:r>
              <a:rPr lang="de-CH" dirty="0"/>
              <a:t>Voraussetzungen und Vorteile</a:t>
            </a:r>
          </a:p>
          <a:p>
            <a:pPr lvl="1"/>
            <a:r>
              <a:rPr lang="de-CH" dirty="0"/>
              <a:t>Karriere – Weiterbildungen auf dem Bau</a:t>
            </a:r>
          </a:p>
          <a:p>
            <a:pPr lvl="1"/>
            <a:r>
              <a:rPr lang="de-CH" dirty="0"/>
              <a:t>Informationsfilm Maurer/in</a:t>
            </a:r>
          </a:p>
        </p:txBody>
      </p:sp>
      <p:sp>
        <p:nvSpPr>
          <p:cNvPr id="6" name="Foliennummernplatzhalter 5">
            <a:extLst>
              <a:ext uri="{FF2B5EF4-FFF2-40B4-BE49-F238E27FC236}">
                <a16:creationId xmlns:a16="http://schemas.microsoft.com/office/drawing/2014/main" id="{C6EBFCF1-2587-4BC9-A56B-8BCD854D6FF2}"/>
              </a:ext>
            </a:extLst>
          </p:cNvPr>
          <p:cNvSpPr>
            <a:spLocks noGrp="1"/>
          </p:cNvSpPr>
          <p:nvPr>
            <p:ph type="sldNum" sz="quarter" idx="12"/>
          </p:nvPr>
        </p:nvSpPr>
        <p:spPr/>
        <p:txBody>
          <a:bodyPr/>
          <a:lstStyle/>
          <a:p>
            <a:fld id="{442AD375-037F-43D0-B059-5172DA06796A}" type="slidenum">
              <a:rPr lang="de-CH" smtClean="0"/>
              <a:pPr/>
              <a:t>2</a:t>
            </a:fld>
            <a:endParaRPr lang="de-CH" dirty="0"/>
          </a:p>
        </p:txBody>
      </p:sp>
      <p:sp>
        <p:nvSpPr>
          <p:cNvPr id="8" name="Textplatzhalter 7">
            <a:extLst>
              <a:ext uri="{FF2B5EF4-FFF2-40B4-BE49-F238E27FC236}">
                <a16:creationId xmlns:a16="http://schemas.microsoft.com/office/drawing/2014/main" id="{6C398715-20CC-3240-ABBD-5E5809C4C617}"/>
              </a:ext>
            </a:extLst>
          </p:cNvPr>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27517542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Grafik 48">
            <a:extLst>
              <a:ext uri="{FF2B5EF4-FFF2-40B4-BE49-F238E27FC236}">
                <a16:creationId xmlns:a16="http://schemas.microsoft.com/office/drawing/2014/main" id="{16D25F1E-2DDB-754A-935B-C1375B706C97}"/>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7043553" y="1267491"/>
            <a:ext cx="2160000" cy="1440000"/>
          </a:xfrm>
          <a:prstGeom prst="rect">
            <a:avLst/>
          </a:prstGeom>
        </p:spPr>
      </p:pic>
      <p:sp>
        <p:nvSpPr>
          <p:cNvPr id="2" name="Titel 1">
            <a:extLst>
              <a:ext uri="{FF2B5EF4-FFF2-40B4-BE49-F238E27FC236}">
                <a16:creationId xmlns:a16="http://schemas.microsoft.com/office/drawing/2014/main" id="{D44E6EB4-A83D-4DD3-9701-BC5842CF12AA}"/>
              </a:ext>
            </a:extLst>
          </p:cNvPr>
          <p:cNvSpPr>
            <a:spLocks noGrp="1"/>
          </p:cNvSpPr>
          <p:nvPr>
            <p:ph type="title"/>
          </p:nvPr>
        </p:nvSpPr>
        <p:spPr>
          <a:xfrm>
            <a:off x="541087" y="1336369"/>
            <a:ext cx="5374644" cy="371699"/>
          </a:xfrm>
        </p:spPr>
        <p:txBody>
          <a:bodyPr/>
          <a:lstStyle/>
          <a:p>
            <a:r>
              <a:rPr lang="de-CH" dirty="0"/>
              <a:t>Haupttätigkeiten</a:t>
            </a:r>
          </a:p>
        </p:txBody>
      </p:sp>
      <p:sp>
        <p:nvSpPr>
          <p:cNvPr id="3" name="Inhaltsplatzhalter 2">
            <a:extLst>
              <a:ext uri="{FF2B5EF4-FFF2-40B4-BE49-F238E27FC236}">
                <a16:creationId xmlns:a16="http://schemas.microsoft.com/office/drawing/2014/main" id="{AEA34AE9-C148-4CDB-825D-7655EB376599}"/>
              </a:ext>
            </a:extLst>
          </p:cNvPr>
          <p:cNvSpPr>
            <a:spLocks noGrp="1"/>
          </p:cNvSpPr>
          <p:nvPr>
            <p:ph idx="1"/>
          </p:nvPr>
        </p:nvSpPr>
        <p:spPr>
          <a:xfrm>
            <a:off x="541087" y="2482803"/>
            <a:ext cx="5374894" cy="3502481"/>
          </a:xfrm>
        </p:spPr>
        <p:txBody>
          <a:bodyPr/>
          <a:lstStyle/>
          <a:p>
            <a:pPr lvl="1"/>
            <a:r>
              <a:rPr lang="de-CH" dirty="0"/>
              <a:t>Baupläne lesen</a:t>
            </a:r>
          </a:p>
          <a:p>
            <a:pPr lvl="1"/>
            <a:r>
              <a:rPr lang="de-CH" dirty="0"/>
              <a:t>Mauern</a:t>
            </a:r>
          </a:p>
          <a:p>
            <a:pPr lvl="1"/>
            <a:r>
              <a:rPr lang="de-CH" dirty="0"/>
              <a:t>Schalen</a:t>
            </a:r>
          </a:p>
          <a:p>
            <a:pPr lvl="1"/>
            <a:r>
              <a:rPr lang="de-CH" dirty="0"/>
              <a:t>Armieren</a:t>
            </a:r>
          </a:p>
          <a:p>
            <a:pPr lvl="1"/>
            <a:r>
              <a:rPr lang="de-CH" dirty="0"/>
              <a:t>Vermessen</a:t>
            </a:r>
          </a:p>
          <a:p>
            <a:pPr lvl="1"/>
            <a:r>
              <a:rPr lang="de-CH" dirty="0"/>
              <a:t>Betonieren</a:t>
            </a:r>
          </a:p>
          <a:p>
            <a:pPr lvl="1"/>
            <a:r>
              <a:rPr lang="de-CH" dirty="0"/>
              <a:t>Fräsen</a:t>
            </a:r>
          </a:p>
          <a:p>
            <a:pPr lvl="1"/>
            <a:r>
              <a:rPr lang="de-CH" dirty="0"/>
              <a:t>Entwässerungssysteme</a:t>
            </a:r>
          </a:p>
        </p:txBody>
      </p:sp>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a:xfrm>
            <a:off x="11000460" y="6278575"/>
            <a:ext cx="745299" cy="180000"/>
          </a:xfrm>
        </p:spPr>
        <p:txBody>
          <a:bodyPr/>
          <a:lstStyle/>
          <a:p>
            <a:fld id="{442AD375-037F-43D0-B059-5172DA06796A}" type="slidenum">
              <a:rPr lang="de-CH" smtClean="0"/>
              <a:pPr/>
              <a:t>3</a:t>
            </a:fld>
            <a:endParaRPr lang="de-CH" dirty="0"/>
          </a:p>
        </p:txBody>
      </p:sp>
      <p:sp>
        <p:nvSpPr>
          <p:cNvPr id="9" name="Textplatzhalter 8">
            <a:extLst>
              <a:ext uri="{FF2B5EF4-FFF2-40B4-BE49-F238E27FC236}">
                <a16:creationId xmlns:a16="http://schemas.microsoft.com/office/drawing/2014/main" id="{98BF7CD9-8F90-8B48-9CE1-7BA2E5F3A51F}"/>
              </a:ext>
            </a:extLst>
          </p:cNvPr>
          <p:cNvSpPr>
            <a:spLocks noGrp="1"/>
          </p:cNvSpPr>
          <p:nvPr>
            <p:ph type="body" sz="quarter" idx="13"/>
          </p:nvPr>
        </p:nvSpPr>
        <p:spPr/>
        <p:txBody>
          <a:bodyPr/>
          <a:lstStyle/>
          <a:p>
            <a:endParaRPr lang="de-DE"/>
          </a:p>
        </p:txBody>
      </p:sp>
      <p:pic>
        <p:nvPicPr>
          <p:cNvPr id="33" name="Grafik 32">
            <a:extLst>
              <a:ext uri="{FF2B5EF4-FFF2-40B4-BE49-F238E27FC236}">
                <a16:creationId xmlns:a16="http://schemas.microsoft.com/office/drawing/2014/main" id="{031B224E-7302-3C4B-8A7A-1C60331B65F9}"/>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4185414" y="3141128"/>
            <a:ext cx="2160000" cy="1440000"/>
          </a:xfrm>
          <a:prstGeom prst="rect">
            <a:avLst/>
          </a:prstGeom>
        </p:spPr>
      </p:pic>
      <p:pic>
        <p:nvPicPr>
          <p:cNvPr id="35" name="Grafik 34">
            <a:extLst>
              <a:ext uri="{FF2B5EF4-FFF2-40B4-BE49-F238E27FC236}">
                <a16:creationId xmlns:a16="http://schemas.microsoft.com/office/drawing/2014/main" id="{EE18D81B-D48F-E543-8AC7-7BAF2A3F85B2}"/>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4185414" y="1262560"/>
            <a:ext cx="2160000" cy="1449863"/>
          </a:xfrm>
          <a:prstGeom prst="rect">
            <a:avLst/>
          </a:prstGeom>
        </p:spPr>
      </p:pic>
      <p:pic>
        <p:nvPicPr>
          <p:cNvPr id="37" name="Grafik 36">
            <a:extLst>
              <a:ext uri="{FF2B5EF4-FFF2-40B4-BE49-F238E27FC236}">
                <a16:creationId xmlns:a16="http://schemas.microsoft.com/office/drawing/2014/main" id="{AC73C32D-7536-A24E-B343-D7C05806A62B}"/>
              </a:ext>
            </a:extLst>
          </p:cNvPr>
          <p:cNvPicPr>
            <a:picLocks/>
          </p:cNvPicPr>
          <p:nvPr/>
        </p:nvPicPr>
        <p:blipFill rotWithShape="1">
          <a:blip r:embed="rId6">
            <a:extLst>
              <a:ext uri="{28A0092B-C50C-407E-A947-70E740481C1C}">
                <a14:useLocalDpi xmlns:a14="http://schemas.microsoft.com/office/drawing/2010/main" val="0"/>
              </a:ext>
            </a:extLst>
          </a:blip>
          <a:srcRect l="8453" b="8453"/>
          <a:stretch/>
        </p:blipFill>
        <p:spPr>
          <a:xfrm>
            <a:off x="9840416" y="3122907"/>
            <a:ext cx="2160000" cy="1447423"/>
          </a:xfrm>
          <a:prstGeom prst="rect">
            <a:avLst/>
          </a:prstGeom>
        </p:spPr>
      </p:pic>
      <p:pic>
        <p:nvPicPr>
          <p:cNvPr id="39" name="Grafik 38">
            <a:extLst>
              <a:ext uri="{FF2B5EF4-FFF2-40B4-BE49-F238E27FC236}">
                <a16:creationId xmlns:a16="http://schemas.microsoft.com/office/drawing/2014/main" id="{1F2C4C6C-9387-1B49-805D-EF06E55EA4EB}"/>
              </a:ext>
            </a:extLst>
          </p:cNvPr>
          <p:cNvPicPr>
            <a:picLocks/>
          </p:cNvPicPr>
          <p:nvPr/>
        </p:nvPicPr>
        <p:blipFill>
          <a:blip r:embed="rId7">
            <a:extLst>
              <a:ext uri="{28A0092B-C50C-407E-A947-70E740481C1C}">
                <a14:useLocalDpi xmlns:a14="http://schemas.microsoft.com/office/drawing/2010/main" val="0"/>
              </a:ext>
            </a:extLst>
          </a:blip>
          <a:stretch>
            <a:fillRect/>
          </a:stretch>
        </p:blipFill>
        <p:spPr>
          <a:xfrm>
            <a:off x="8455795" y="5018575"/>
            <a:ext cx="2160000" cy="1440000"/>
          </a:xfrm>
          <a:prstGeom prst="rect">
            <a:avLst/>
          </a:prstGeom>
        </p:spPr>
      </p:pic>
      <p:pic>
        <p:nvPicPr>
          <p:cNvPr id="41" name="Grafik 40">
            <a:extLst>
              <a:ext uri="{FF2B5EF4-FFF2-40B4-BE49-F238E27FC236}">
                <a16:creationId xmlns:a16="http://schemas.microsoft.com/office/drawing/2014/main" id="{BE33584B-4074-334D-B826-61C5778E5F6A}"/>
              </a:ext>
            </a:extLst>
          </p:cNvPr>
          <p:cNvPicPr>
            <a:picLocks/>
          </p:cNvPicPr>
          <p:nvPr/>
        </p:nvPicPr>
        <p:blipFill>
          <a:blip r:embed="rId8">
            <a:extLst>
              <a:ext uri="{28A0092B-C50C-407E-A947-70E740481C1C}">
                <a14:useLocalDpi xmlns:a14="http://schemas.microsoft.com/office/drawing/2010/main" val="0"/>
              </a:ext>
            </a:extLst>
          </a:blip>
          <a:stretch>
            <a:fillRect/>
          </a:stretch>
        </p:blipFill>
        <p:spPr>
          <a:xfrm>
            <a:off x="5576918" y="5006758"/>
            <a:ext cx="2160000" cy="1447423"/>
          </a:xfrm>
          <a:prstGeom prst="rect">
            <a:avLst/>
          </a:prstGeom>
        </p:spPr>
      </p:pic>
      <p:pic>
        <p:nvPicPr>
          <p:cNvPr id="45" name="Grafik 44">
            <a:extLst>
              <a:ext uri="{FF2B5EF4-FFF2-40B4-BE49-F238E27FC236}">
                <a16:creationId xmlns:a16="http://schemas.microsoft.com/office/drawing/2014/main" id="{8271C100-15C2-B240-A916-28C3C9DCD49D}"/>
              </a:ext>
            </a:extLst>
          </p:cNvPr>
          <p:cNvPicPr>
            <a:picLocks/>
          </p:cNvPicPr>
          <p:nvPr/>
        </p:nvPicPr>
        <p:blipFill>
          <a:blip r:embed="rId9">
            <a:extLst>
              <a:ext uri="{28A0092B-C50C-407E-A947-70E740481C1C}">
                <a14:useLocalDpi xmlns:a14="http://schemas.microsoft.com/office/drawing/2010/main" val="0"/>
              </a:ext>
            </a:extLst>
          </a:blip>
          <a:stretch>
            <a:fillRect/>
          </a:stretch>
        </p:blipFill>
        <p:spPr>
          <a:xfrm>
            <a:off x="9840416" y="1254484"/>
            <a:ext cx="2160000" cy="1440000"/>
          </a:xfrm>
          <a:prstGeom prst="rect">
            <a:avLst/>
          </a:prstGeom>
        </p:spPr>
      </p:pic>
      <p:pic>
        <p:nvPicPr>
          <p:cNvPr id="47" name="Grafik 46">
            <a:extLst>
              <a:ext uri="{FF2B5EF4-FFF2-40B4-BE49-F238E27FC236}">
                <a16:creationId xmlns:a16="http://schemas.microsoft.com/office/drawing/2014/main" id="{44A6212F-2F28-B244-AA2A-6A0617C1DA22}"/>
              </a:ext>
            </a:extLst>
          </p:cNvPr>
          <p:cNvPicPr>
            <a:picLocks/>
          </p:cNvPicPr>
          <p:nvPr/>
        </p:nvPicPr>
        <p:blipFill>
          <a:blip r:embed="rId10">
            <a:extLst>
              <a:ext uri="{28A0092B-C50C-407E-A947-70E740481C1C}">
                <a14:useLocalDpi xmlns:a14="http://schemas.microsoft.com/office/drawing/2010/main" val="0"/>
              </a:ext>
            </a:extLst>
          </a:blip>
          <a:stretch>
            <a:fillRect/>
          </a:stretch>
        </p:blipFill>
        <p:spPr>
          <a:xfrm>
            <a:off x="7023095" y="3132158"/>
            <a:ext cx="2160000" cy="1428923"/>
          </a:xfrm>
          <a:prstGeom prst="rect">
            <a:avLst/>
          </a:prstGeom>
        </p:spPr>
      </p:pic>
      <p:sp>
        <p:nvSpPr>
          <p:cNvPr id="23" name="Textplatzhalter 22">
            <a:extLst>
              <a:ext uri="{FF2B5EF4-FFF2-40B4-BE49-F238E27FC236}">
                <a16:creationId xmlns:a16="http://schemas.microsoft.com/office/drawing/2014/main" id="{25CE23F7-2DCA-4D7A-BB51-6E9907A85A95}"/>
              </a:ext>
            </a:extLst>
          </p:cNvPr>
          <p:cNvSpPr>
            <a:spLocks noGrp="1"/>
          </p:cNvSpPr>
          <p:nvPr>
            <p:ph type="body" sz="quarter" idx="15"/>
          </p:nvPr>
        </p:nvSpPr>
        <p:spPr>
          <a:xfrm rot="21376424">
            <a:off x="7279843" y="2863435"/>
            <a:ext cx="1244261" cy="501462"/>
          </a:xfrm>
        </p:spPr>
        <p:txBody>
          <a:bodyPr/>
          <a:lstStyle/>
          <a:p>
            <a:endParaRPr lang="de-CH" dirty="0"/>
          </a:p>
        </p:txBody>
      </p:sp>
      <p:sp>
        <p:nvSpPr>
          <p:cNvPr id="24" name="Textplatzhalter 23">
            <a:extLst>
              <a:ext uri="{FF2B5EF4-FFF2-40B4-BE49-F238E27FC236}">
                <a16:creationId xmlns:a16="http://schemas.microsoft.com/office/drawing/2014/main" id="{67F3CD6D-9E31-46A4-8801-C4F5527E56B9}"/>
              </a:ext>
            </a:extLst>
          </p:cNvPr>
          <p:cNvSpPr>
            <a:spLocks noGrp="1"/>
          </p:cNvSpPr>
          <p:nvPr>
            <p:ph type="body" sz="quarter" idx="16"/>
          </p:nvPr>
        </p:nvSpPr>
        <p:spPr>
          <a:xfrm rot="425255">
            <a:off x="10353281" y="950768"/>
            <a:ext cx="1244261" cy="501462"/>
          </a:xfrm>
        </p:spPr>
        <p:txBody>
          <a:bodyPr/>
          <a:lstStyle/>
          <a:p>
            <a:endParaRPr lang="de-CH" dirty="0"/>
          </a:p>
        </p:txBody>
      </p:sp>
      <p:sp>
        <p:nvSpPr>
          <p:cNvPr id="25" name="Textplatzhalter 24">
            <a:extLst>
              <a:ext uri="{FF2B5EF4-FFF2-40B4-BE49-F238E27FC236}">
                <a16:creationId xmlns:a16="http://schemas.microsoft.com/office/drawing/2014/main" id="{AD76897D-C49F-4082-AD0A-5AB5344A33A4}"/>
              </a:ext>
            </a:extLst>
          </p:cNvPr>
          <p:cNvSpPr>
            <a:spLocks noGrp="1"/>
          </p:cNvSpPr>
          <p:nvPr>
            <p:ph type="body" sz="quarter" idx="17"/>
          </p:nvPr>
        </p:nvSpPr>
        <p:spPr>
          <a:xfrm rot="400554">
            <a:off x="10545101" y="2778116"/>
            <a:ext cx="1244261" cy="501462"/>
          </a:xfrm>
        </p:spPr>
        <p:txBody>
          <a:bodyPr/>
          <a:lstStyle/>
          <a:p>
            <a:endParaRPr lang="de-CH" dirty="0"/>
          </a:p>
        </p:txBody>
      </p:sp>
      <p:sp>
        <p:nvSpPr>
          <p:cNvPr id="26" name="Textplatzhalter 25">
            <a:extLst>
              <a:ext uri="{FF2B5EF4-FFF2-40B4-BE49-F238E27FC236}">
                <a16:creationId xmlns:a16="http://schemas.microsoft.com/office/drawing/2014/main" id="{5DE45322-1A07-472E-8D1F-5B545222AF49}"/>
              </a:ext>
            </a:extLst>
          </p:cNvPr>
          <p:cNvSpPr>
            <a:spLocks noGrp="1"/>
          </p:cNvSpPr>
          <p:nvPr>
            <p:ph type="body" sz="quarter" idx="18"/>
          </p:nvPr>
        </p:nvSpPr>
        <p:spPr>
          <a:xfrm>
            <a:off x="8913664" y="4637456"/>
            <a:ext cx="1244261" cy="501462"/>
          </a:xfrm>
        </p:spPr>
        <p:txBody>
          <a:bodyPr/>
          <a:lstStyle/>
          <a:p>
            <a:endParaRPr lang="de-CH" dirty="0"/>
          </a:p>
        </p:txBody>
      </p:sp>
      <p:sp>
        <p:nvSpPr>
          <p:cNvPr id="50" name="Textplatzhalter 22">
            <a:extLst>
              <a:ext uri="{FF2B5EF4-FFF2-40B4-BE49-F238E27FC236}">
                <a16:creationId xmlns:a16="http://schemas.microsoft.com/office/drawing/2014/main" id="{71C4A032-C881-E146-9A07-B91606973466}"/>
              </a:ext>
            </a:extLst>
          </p:cNvPr>
          <p:cNvSpPr txBox="1">
            <a:spLocks/>
          </p:cNvSpPr>
          <p:nvPr/>
        </p:nvSpPr>
        <p:spPr>
          <a:xfrm>
            <a:off x="7336476" y="954130"/>
            <a:ext cx="1244261" cy="501462"/>
          </a:xfrm>
          <a:prstGeom prst="rect">
            <a:avLst/>
          </a:prstGeom>
          <a:blipFill dpi="0" rotWithShape="1">
            <a:blip r:embed="rId11"/>
            <a:srcRect/>
            <a:stretch>
              <a:fillRect/>
            </a:stretch>
          </a:blipFill>
        </p:spPr>
        <p:txBody>
          <a:bodyPr vert="horz" lIns="0" tIns="0" rIns="0" bIns="0" rtlCol="0">
            <a:noAutofit/>
          </a:bodyPr>
          <a:lstStyle>
            <a:lvl1pPr marL="0" indent="0" algn="l" defTabSz="914400" rtl="0" eaLnBrk="1" latinLnBrk="0" hangingPunct="1">
              <a:lnSpc>
                <a:spcPct val="100000"/>
              </a:lnSpc>
              <a:spcBef>
                <a:spcPts val="0"/>
              </a:spcBef>
              <a:buFont typeface="+mj-lt"/>
              <a:buNone/>
              <a:defRPr sz="100" kern="1200">
                <a:solidFill>
                  <a:schemeClr val="bg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CH" dirty="0"/>
          </a:p>
        </p:txBody>
      </p:sp>
      <p:sp>
        <p:nvSpPr>
          <p:cNvPr id="51" name="Textplatzhalter 22">
            <a:extLst>
              <a:ext uri="{FF2B5EF4-FFF2-40B4-BE49-F238E27FC236}">
                <a16:creationId xmlns:a16="http://schemas.microsoft.com/office/drawing/2014/main" id="{9BD050E7-8390-9947-B3BF-FD02712543B3}"/>
              </a:ext>
            </a:extLst>
          </p:cNvPr>
          <p:cNvSpPr txBox="1">
            <a:spLocks/>
          </p:cNvSpPr>
          <p:nvPr/>
        </p:nvSpPr>
        <p:spPr>
          <a:xfrm rot="686067">
            <a:off x="5045975" y="955071"/>
            <a:ext cx="1244261" cy="501462"/>
          </a:xfrm>
          <a:prstGeom prst="rect">
            <a:avLst/>
          </a:prstGeom>
          <a:blipFill dpi="0" rotWithShape="1">
            <a:blip r:embed="rId11"/>
            <a:srcRect/>
            <a:stretch>
              <a:fillRect/>
            </a:stretch>
          </a:blipFill>
        </p:spPr>
        <p:txBody>
          <a:bodyPr vert="horz" lIns="0" tIns="0" rIns="0" bIns="0" rtlCol="0">
            <a:noAutofit/>
          </a:bodyPr>
          <a:lstStyle>
            <a:lvl1pPr marL="0" indent="0" algn="l" defTabSz="914400" rtl="0" eaLnBrk="1" latinLnBrk="0" hangingPunct="1">
              <a:lnSpc>
                <a:spcPct val="100000"/>
              </a:lnSpc>
              <a:spcBef>
                <a:spcPts val="0"/>
              </a:spcBef>
              <a:buFont typeface="+mj-lt"/>
              <a:buNone/>
              <a:defRPr sz="100" kern="1200">
                <a:solidFill>
                  <a:schemeClr val="bg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CH" dirty="0"/>
          </a:p>
        </p:txBody>
      </p:sp>
      <p:sp>
        <p:nvSpPr>
          <p:cNvPr id="52" name="Textplatzhalter 22">
            <a:extLst>
              <a:ext uri="{FF2B5EF4-FFF2-40B4-BE49-F238E27FC236}">
                <a16:creationId xmlns:a16="http://schemas.microsoft.com/office/drawing/2014/main" id="{1CF07D09-F747-A546-8E4F-2F9FA562DB96}"/>
              </a:ext>
            </a:extLst>
          </p:cNvPr>
          <p:cNvSpPr txBox="1">
            <a:spLocks/>
          </p:cNvSpPr>
          <p:nvPr/>
        </p:nvSpPr>
        <p:spPr>
          <a:xfrm>
            <a:off x="4332657" y="2863435"/>
            <a:ext cx="1244261" cy="501462"/>
          </a:xfrm>
          <a:prstGeom prst="rect">
            <a:avLst/>
          </a:prstGeom>
          <a:blipFill dpi="0" rotWithShape="1">
            <a:blip r:embed="rId11"/>
            <a:srcRect/>
            <a:stretch>
              <a:fillRect/>
            </a:stretch>
          </a:blipFill>
        </p:spPr>
        <p:txBody>
          <a:bodyPr vert="horz" lIns="0" tIns="0" rIns="0" bIns="0" rtlCol="0">
            <a:noAutofit/>
          </a:bodyPr>
          <a:lstStyle>
            <a:lvl1pPr marL="0" indent="0" algn="l" defTabSz="914400" rtl="0" eaLnBrk="1" latinLnBrk="0" hangingPunct="1">
              <a:lnSpc>
                <a:spcPct val="100000"/>
              </a:lnSpc>
              <a:spcBef>
                <a:spcPts val="0"/>
              </a:spcBef>
              <a:buFont typeface="+mj-lt"/>
              <a:buNone/>
              <a:defRPr sz="100" kern="1200">
                <a:solidFill>
                  <a:schemeClr val="bg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CH" dirty="0"/>
          </a:p>
        </p:txBody>
      </p:sp>
      <p:sp>
        <p:nvSpPr>
          <p:cNvPr id="53" name="Textplatzhalter 25">
            <a:extLst>
              <a:ext uri="{FF2B5EF4-FFF2-40B4-BE49-F238E27FC236}">
                <a16:creationId xmlns:a16="http://schemas.microsoft.com/office/drawing/2014/main" id="{227101D4-907F-1842-95CD-58FB02F68174}"/>
              </a:ext>
            </a:extLst>
          </p:cNvPr>
          <p:cNvSpPr txBox="1">
            <a:spLocks/>
          </p:cNvSpPr>
          <p:nvPr/>
        </p:nvSpPr>
        <p:spPr>
          <a:xfrm>
            <a:off x="5958582" y="4653136"/>
            <a:ext cx="1244261" cy="501462"/>
          </a:xfrm>
          <a:prstGeom prst="rect">
            <a:avLst/>
          </a:prstGeom>
          <a:blipFill dpi="0" rotWithShape="1">
            <a:blip r:embed="rId11"/>
            <a:srcRect/>
            <a:stretch>
              <a:fillRect/>
            </a:stretch>
          </a:blipFill>
        </p:spPr>
        <p:txBody>
          <a:bodyPr vert="horz" lIns="0" tIns="0" rIns="0" bIns="0" rtlCol="0">
            <a:noAutofit/>
          </a:bodyPr>
          <a:lstStyle>
            <a:lvl1pPr marL="0" indent="0" algn="l" defTabSz="914400" rtl="0" eaLnBrk="1" latinLnBrk="0" hangingPunct="1">
              <a:lnSpc>
                <a:spcPct val="100000"/>
              </a:lnSpc>
              <a:spcBef>
                <a:spcPts val="0"/>
              </a:spcBef>
              <a:buFont typeface="+mj-lt"/>
              <a:buNone/>
              <a:defRPr sz="100" kern="1200">
                <a:solidFill>
                  <a:schemeClr val="bg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de-CH" dirty="0"/>
          </a:p>
        </p:txBody>
      </p:sp>
    </p:spTree>
    <p:extLst>
      <p:ext uri="{BB962C8B-B14F-4D97-AF65-F5344CB8AC3E}">
        <p14:creationId xmlns:p14="http://schemas.microsoft.com/office/powerpoint/2010/main" val="3062994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p:txBody>
          <a:bodyPr/>
          <a:lstStyle/>
          <a:p>
            <a:r>
              <a:rPr lang="de-CH" dirty="0"/>
              <a:t>Ausbildung zum Maurer/in EFZ</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p:txBody>
          <a:bodyPr/>
          <a:lstStyle/>
          <a:p>
            <a:pPr lvl="1"/>
            <a:r>
              <a:rPr lang="de-CH" dirty="0"/>
              <a:t>3-jährige Lehre</a:t>
            </a:r>
          </a:p>
          <a:p>
            <a:pPr lvl="1"/>
            <a:r>
              <a:rPr lang="de-CH" dirty="0"/>
              <a:t>Abschluss mit Eidgenössischem Fähigkeitszeugnis</a:t>
            </a:r>
          </a:p>
          <a:p>
            <a:pPr lvl="1"/>
            <a:r>
              <a:rPr lang="de-CH" dirty="0"/>
              <a:t>Berufliche Praxis in einem Bauunternehmen</a:t>
            </a:r>
          </a:p>
          <a:p>
            <a:pPr lvl="1"/>
            <a:r>
              <a:rPr lang="de-CH" dirty="0"/>
              <a:t>Schulische Bildung in der Berufsfachschule</a:t>
            </a:r>
          </a:p>
          <a:p>
            <a:pPr lvl="1"/>
            <a:r>
              <a:rPr lang="de-CH" dirty="0"/>
              <a:t>Überbetriebliche Kurse </a:t>
            </a:r>
          </a:p>
          <a:p>
            <a:pPr lvl="1"/>
            <a:r>
              <a:rPr lang="de-CH" dirty="0"/>
              <a:t>Baupraktiker: 2-jährige Lehre</a:t>
            </a:r>
          </a:p>
        </p:txBody>
      </p:sp>
      <p:sp>
        <p:nvSpPr>
          <p:cNvPr id="6" name="Foliennummernplatzhalter 5">
            <a:extLst>
              <a:ext uri="{FF2B5EF4-FFF2-40B4-BE49-F238E27FC236}">
                <a16:creationId xmlns:a16="http://schemas.microsoft.com/office/drawing/2014/main" id="{C6EBFCF1-2587-4BC9-A56B-8BCD854D6FF2}"/>
              </a:ext>
            </a:extLst>
          </p:cNvPr>
          <p:cNvSpPr>
            <a:spLocks noGrp="1"/>
          </p:cNvSpPr>
          <p:nvPr>
            <p:ph type="sldNum" sz="quarter" idx="12"/>
          </p:nvPr>
        </p:nvSpPr>
        <p:spPr/>
        <p:txBody>
          <a:bodyPr/>
          <a:lstStyle/>
          <a:p>
            <a:fld id="{442AD375-037F-43D0-B059-5172DA06796A}" type="slidenum">
              <a:rPr lang="de-CH" smtClean="0"/>
              <a:pPr/>
              <a:t>4</a:t>
            </a:fld>
            <a:endParaRPr lang="de-CH" dirty="0"/>
          </a:p>
        </p:txBody>
      </p:sp>
      <p:sp>
        <p:nvSpPr>
          <p:cNvPr id="8" name="Textplatzhalter 7">
            <a:extLst>
              <a:ext uri="{FF2B5EF4-FFF2-40B4-BE49-F238E27FC236}">
                <a16:creationId xmlns:a16="http://schemas.microsoft.com/office/drawing/2014/main" id="{6C398715-20CC-3240-ABBD-5E5809C4C617}"/>
              </a:ext>
            </a:extLst>
          </p:cNvPr>
          <p:cNvSpPr>
            <a:spLocks noGrp="1"/>
          </p:cNvSpPr>
          <p:nvPr>
            <p:ph type="body" sz="quarter" idx="13"/>
          </p:nvPr>
        </p:nvSpPr>
        <p:spPr/>
        <p:txBody>
          <a:bodyPr/>
          <a:lstStyle/>
          <a:p>
            <a:endParaRPr lang="de-DE" dirty="0"/>
          </a:p>
        </p:txBody>
      </p:sp>
    </p:spTree>
    <p:extLst>
      <p:ext uri="{BB962C8B-B14F-4D97-AF65-F5344CB8AC3E}">
        <p14:creationId xmlns:p14="http://schemas.microsoft.com/office/powerpoint/2010/main" val="37786466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4E6EB4-A83D-4DD3-9701-BC5842CF12AA}"/>
              </a:ext>
            </a:extLst>
          </p:cNvPr>
          <p:cNvSpPr>
            <a:spLocks noGrp="1"/>
          </p:cNvSpPr>
          <p:nvPr>
            <p:ph type="title"/>
          </p:nvPr>
        </p:nvSpPr>
        <p:spPr/>
        <p:txBody>
          <a:bodyPr/>
          <a:lstStyle/>
          <a:p>
            <a:r>
              <a:rPr lang="de-CH" dirty="0"/>
              <a:t>Voraussetzungen und Vorteile</a:t>
            </a:r>
          </a:p>
        </p:txBody>
      </p:sp>
      <p:sp>
        <p:nvSpPr>
          <p:cNvPr id="3" name="Inhaltsplatzhalter 2">
            <a:extLst>
              <a:ext uri="{FF2B5EF4-FFF2-40B4-BE49-F238E27FC236}">
                <a16:creationId xmlns:a16="http://schemas.microsoft.com/office/drawing/2014/main" id="{AEA34AE9-C148-4CDB-825D-7655EB376599}"/>
              </a:ext>
            </a:extLst>
          </p:cNvPr>
          <p:cNvSpPr>
            <a:spLocks noGrp="1"/>
          </p:cNvSpPr>
          <p:nvPr>
            <p:ph idx="1"/>
          </p:nvPr>
        </p:nvSpPr>
        <p:spPr/>
        <p:txBody>
          <a:bodyPr/>
          <a:lstStyle/>
          <a:p>
            <a:pPr lvl="1"/>
            <a:r>
              <a:rPr lang="de-CH" dirty="0"/>
              <a:t>Das bringst Du mit</a:t>
            </a:r>
          </a:p>
          <a:p>
            <a:pPr lvl="1"/>
            <a:r>
              <a:rPr lang="de-CH" dirty="0"/>
              <a:t>Das Schöne am Beruf Maurer/in</a:t>
            </a:r>
          </a:p>
          <a:p>
            <a:pPr lvl="1"/>
            <a:r>
              <a:rPr lang="de-CH" dirty="0"/>
              <a:t>Auch das gehört dazu</a:t>
            </a:r>
          </a:p>
        </p:txBody>
      </p:sp>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p:txBody>
          <a:bodyPr/>
          <a:lstStyle/>
          <a:p>
            <a:fld id="{442AD375-037F-43D0-B059-5172DA06796A}" type="slidenum">
              <a:rPr lang="de-CH" smtClean="0"/>
              <a:pPr/>
              <a:t>5</a:t>
            </a:fld>
            <a:endParaRPr lang="de-CH" dirty="0"/>
          </a:p>
        </p:txBody>
      </p:sp>
      <p:pic>
        <p:nvPicPr>
          <p:cNvPr id="13" name="Bildplatzhalter 12">
            <a:extLst>
              <a:ext uri="{FF2B5EF4-FFF2-40B4-BE49-F238E27FC236}">
                <a16:creationId xmlns:a16="http://schemas.microsoft.com/office/drawing/2014/main" id="{A6BE4FD5-AC65-8B43-81F2-98EEC80D7C5C}"/>
              </a:ext>
            </a:extLst>
          </p:cNvPr>
          <p:cNvPicPr>
            <a:picLocks noGrp="1" noChangeAspect="1"/>
          </p:cNvPicPr>
          <p:nvPr>
            <p:ph type="pic" sz="quarter" idx="14"/>
          </p:nvPr>
        </p:nvPicPr>
        <p:blipFill rotWithShape="1">
          <a:blip r:embed="rId3">
            <a:extLst>
              <a:ext uri="{28A0092B-C50C-407E-A947-70E740481C1C}">
                <a14:useLocalDpi xmlns:a14="http://schemas.microsoft.com/office/drawing/2010/main" val="0"/>
              </a:ext>
            </a:extLst>
          </a:blip>
          <a:srcRect l="31126" t="1667" r="24281" b="1417"/>
          <a:stretch/>
        </p:blipFill>
        <p:spPr>
          <a:xfrm>
            <a:off x="6917093" y="1412777"/>
            <a:ext cx="4683967" cy="4440628"/>
          </a:xfrm>
        </p:spPr>
      </p:pic>
      <p:sp>
        <p:nvSpPr>
          <p:cNvPr id="9" name="Textplatzhalter 8">
            <a:extLst>
              <a:ext uri="{FF2B5EF4-FFF2-40B4-BE49-F238E27FC236}">
                <a16:creationId xmlns:a16="http://schemas.microsoft.com/office/drawing/2014/main" id="{8A745BD8-6AE5-4FA7-964E-AE9381DDC7DD}"/>
              </a:ext>
            </a:extLst>
          </p:cNvPr>
          <p:cNvSpPr>
            <a:spLocks noGrp="1"/>
          </p:cNvSpPr>
          <p:nvPr>
            <p:ph type="body" sz="quarter" idx="15"/>
          </p:nvPr>
        </p:nvSpPr>
        <p:spPr/>
        <p:txBody>
          <a:bodyPr/>
          <a:lstStyle/>
          <a:p>
            <a:endParaRPr lang="de-CH"/>
          </a:p>
        </p:txBody>
      </p:sp>
      <p:sp>
        <p:nvSpPr>
          <p:cNvPr id="11" name="Textplatzhalter 10">
            <a:extLst>
              <a:ext uri="{FF2B5EF4-FFF2-40B4-BE49-F238E27FC236}">
                <a16:creationId xmlns:a16="http://schemas.microsoft.com/office/drawing/2014/main" id="{91328658-C485-444E-A390-11AEE909C6F1}"/>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3974536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4E6EB4-A83D-4DD3-9701-BC5842CF12AA}"/>
              </a:ext>
            </a:extLst>
          </p:cNvPr>
          <p:cNvSpPr>
            <a:spLocks noGrp="1"/>
          </p:cNvSpPr>
          <p:nvPr>
            <p:ph type="title"/>
          </p:nvPr>
        </p:nvSpPr>
        <p:spPr>
          <a:xfrm>
            <a:off x="541087" y="1336369"/>
            <a:ext cx="5374644" cy="371699"/>
          </a:xfrm>
        </p:spPr>
        <p:txBody>
          <a:bodyPr/>
          <a:lstStyle/>
          <a:p>
            <a:r>
              <a:rPr lang="de-CH" dirty="0"/>
              <a:t>Du bist dabei, wenn aus Altem Neues entsteht</a:t>
            </a:r>
          </a:p>
        </p:txBody>
      </p:sp>
      <p:sp>
        <p:nvSpPr>
          <p:cNvPr id="3" name="Inhaltsplatzhalter 2">
            <a:extLst>
              <a:ext uri="{FF2B5EF4-FFF2-40B4-BE49-F238E27FC236}">
                <a16:creationId xmlns:a16="http://schemas.microsoft.com/office/drawing/2014/main" id="{AEA34AE9-C148-4CDB-825D-7655EB376599}"/>
              </a:ext>
            </a:extLst>
          </p:cNvPr>
          <p:cNvSpPr>
            <a:spLocks noGrp="1"/>
          </p:cNvSpPr>
          <p:nvPr>
            <p:ph idx="1"/>
          </p:nvPr>
        </p:nvSpPr>
        <p:spPr>
          <a:xfrm>
            <a:off x="541087" y="2482803"/>
            <a:ext cx="6044996" cy="1450253"/>
          </a:xfrm>
        </p:spPr>
        <p:txBody>
          <a:bodyPr/>
          <a:lstStyle/>
          <a:p>
            <a:pPr lvl="1"/>
            <a:r>
              <a:rPr lang="de-CH" dirty="0"/>
              <a:t>Wir </a:t>
            </a:r>
            <a:r>
              <a:rPr lang="de-CH" dirty="0" err="1"/>
              <a:t>rezyklieren</a:t>
            </a:r>
            <a:r>
              <a:rPr lang="de-CH" dirty="0"/>
              <a:t> unsere Baustoffe</a:t>
            </a:r>
          </a:p>
          <a:p>
            <a:pPr lvl="1"/>
            <a:r>
              <a:rPr lang="de-CH" dirty="0"/>
              <a:t>Wir schützen dank verdichtetem Bauen unseren Boden</a:t>
            </a:r>
          </a:p>
          <a:p>
            <a:pPr lvl="1"/>
            <a:r>
              <a:rPr lang="de-CH" dirty="0"/>
              <a:t>Wir schaffen Infrastrukturen für eine nachhaltige Mobilität</a:t>
            </a:r>
          </a:p>
          <a:p>
            <a:pPr lvl="1"/>
            <a:r>
              <a:rPr lang="de-CH" dirty="0"/>
              <a:t>Wir arbeiten mit lokalen Baustoffen</a:t>
            </a:r>
          </a:p>
          <a:p>
            <a:pPr lvl="1"/>
            <a:r>
              <a:rPr lang="de-CH" dirty="0"/>
              <a:t>Wir senken dank Ersatz- &amp; Neubauten den Energieverbrauch</a:t>
            </a:r>
          </a:p>
        </p:txBody>
      </p:sp>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a:xfrm>
            <a:off x="10849846" y="6278575"/>
            <a:ext cx="745299" cy="180000"/>
          </a:xfrm>
        </p:spPr>
        <p:txBody>
          <a:bodyPr/>
          <a:lstStyle/>
          <a:p>
            <a:fld id="{442AD375-037F-43D0-B059-5172DA06796A}" type="slidenum">
              <a:rPr lang="de-CH" smtClean="0"/>
              <a:pPr/>
              <a:t>6</a:t>
            </a:fld>
            <a:endParaRPr lang="de-CH" dirty="0"/>
          </a:p>
        </p:txBody>
      </p:sp>
      <p:sp>
        <p:nvSpPr>
          <p:cNvPr id="30" name="Inhaltsplatzhalter 2">
            <a:extLst>
              <a:ext uri="{FF2B5EF4-FFF2-40B4-BE49-F238E27FC236}">
                <a16:creationId xmlns:a16="http://schemas.microsoft.com/office/drawing/2014/main" id="{DCBECAD9-41A4-624A-9327-16DBF5271AC3}"/>
              </a:ext>
            </a:extLst>
          </p:cNvPr>
          <p:cNvSpPr txBox="1">
            <a:spLocks/>
          </p:cNvSpPr>
          <p:nvPr/>
        </p:nvSpPr>
        <p:spPr>
          <a:xfrm>
            <a:off x="827800" y="6018997"/>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Rückbau</a:t>
            </a:r>
          </a:p>
        </p:txBody>
      </p:sp>
      <p:sp>
        <p:nvSpPr>
          <p:cNvPr id="31" name="Inhaltsplatzhalter 2">
            <a:extLst>
              <a:ext uri="{FF2B5EF4-FFF2-40B4-BE49-F238E27FC236}">
                <a16:creationId xmlns:a16="http://schemas.microsoft.com/office/drawing/2014/main" id="{A8AE1077-E9D4-9845-95D9-890A10EE3069}"/>
              </a:ext>
            </a:extLst>
          </p:cNvPr>
          <p:cNvSpPr txBox="1">
            <a:spLocks/>
          </p:cNvSpPr>
          <p:nvPr/>
        </p:nvSpPr>
        <p:spPr>
          <a:xfrm>
            <a:off x="3942374" y="6018997"/>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Aufbereitung</a:t>
            </a:r>
          </a:p>
        </p:txBody>
      </p:sp>
      <p:sp>
        <p:nvSpPr>
          <p:cNvPr id="32" name="Inhaltsplatzhalter 2">
            <a:extLst>
              <a:ext uri="{FF2B5EF4-FFF2-40B4-BE49-F238E27FC236}">
                <a16:creationId xmlns:a16="http://schemas.microsoft.com/office/drawing/2014/main" id="{414CAEF1-9D31-0D48-8CA8-A15299A53BCB}"/>
              </a:ext>
            </a:extLst>
          </p:cNvPr>
          <p:cNvSpPr txBox="1">
            <a:spLocks/>
          </p:cNvSpPr>
          <p:nvPr/>
        </p:nvSpPr>
        <p:spPr>
          <a:xfrm>
            <a:off x="6953655" y="6018997"/>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Produktion</a:t>
            </a:r>
          </a:p>
        </p:txBody>
      </p:sp>
      <p:sp>
        <p:nvSpPr>
          <p:cNvPr id="33" name="Inhaltsplatzhalter 2">
            <a:extLst>
              <a:ext uri="{FF2B5EF4-FFF2-40B4-BE49-F238E27FC236}">
                <a16:creationId xmlns:a16="http://schemas.microsoft.com/office/drawing/2014/main" id="{150780A9-60AB-8347-854E-E3604512B344}"/>
              </a:ext>
            </a:extLst>
          </p:cNvPr>
          <p:cNvSpPr txBox="1">
            <a:spLocks/>
          </p:cNvSpPr>
          <p:nvPr/>
        </p:nvSpPr>
        <p:spPr>
          <a:xfrm>
            <a:off x="9989812" y="6018997"/>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Neubau</a:t>
            </a:r>
          </a:p>
        </p:txBody>
      </p:sp>
      <p:pic>
        <p:nvPicPr>
          <p:cNvPr id="7" name="Grafik 6">
            <a:extLst>
              <a:ext uri="{FF2B5EF4-FFF2-40B4-BE49-F238E27FC236}">
                <a16:creationId xmlns:a16="http://schemas.microsoft.com/office/drawing/2014/main" id="{09EF5726-2C40-AC4F-9273-11EEFCCAB693}"/>
              </a:ext>
            </a:extLst>
          </p:cNvPr>
          <p:cNvPicPr>
            <a:picLocks noChangeAspect="1"/>
          </p:cNvPicPr>
          <p:nvPr/>
        </p:nvPicPr>
        <p:blipFill>
          <a:blip r:embed="rId2"/>
          <a:stretch>
            <a:fillRect/>
          </a:stretch>
        </p:blipFill>
        <p:spPr>
          <a:xfrm>
            <a:off x="822492" y="4433132"/>
            <a:ext cx="1887814" cy="1380004"/>
          </a:xfrm>
          <a:prstGeom prst="rect">
            <a:avLst/>
          </a:prstGeom>
        </p:spPr>
      </p:pic>
      <p:pic>
        <p:nvPicPr>
          <p:cNvPr id="22" name="Grafik 21">
            <a:extLst>
              <a:ext uri="{FF2B5EF4-FFF2-40B4-BE49-F238E27FC236}">
                <a16:creationId xmlns:a16="http://schemas.microsoft.com/office/drawing/2014/main" id="{EE9D60BF-AE03-B643-BBB0-D343D38198F9}"/>
              </a:ext>
            </a:extLst>
          </p:cNvPr>
          <p:cNvPicPr>
            <a:picLocks noChangeAspect="1"/>
          </p:cNvPicPr>
          <p:nvPr/>
        </p:nvPicPr>
        <p:blipFill>
          <a:blip r:embed="rId3"/>
          <a:stretch>
            <a:fillRect/>
          </a:stretch>
        </p:blipFill>
        <p:spPr>
          <a:xfrm>
            <a:off x="3421635" y="4809392"/>
            <a:ext cx="1858336" cy="1003743"/>
          </a:xfrm>
          <a:prstGeom prst="rect">
            <a:avLst/>
          </a:prstGeom>
        </p:spPr>
      </p:pic>
      <p:pic>
        <p:nvPicPr>
          <p:cNvPr id="27" name="Grafik 26">
            <a:extLst>
              <a:ext uri="{FF2B5EF4-FFF2-40B4-BE49-F238E27FC236}">
                <a16:creationId xmlns:a16="http://schemas.microsoft.com/office/drawing/2014/main" id="{F02919EA-F7CA-9E4D-93F5-85EC42B1D05F}"/>
              </a:ext>
            </a:extLst>
          </p:cNvPr>
          <p:cNvPicPr>
            <a:picLocks noChangeAspect="1"/>
          </p:cNvPicPr>
          <p:nvPr/>
        </p:nvPicPr>
        <p:blipFill>
          <a:blip r:embed="rId4"/>
          <a:stretch>
            <a:fillRect/>
          </a:stretch>
        </p:blipFill>
        <p:spPr>
          <a:xfrm>
            <a:off x="6094682" y="4483769"/>
            <a:ext cx="2132623" cy="1329366"/>
          </a:xfrm>
          <a:prstGeom prst="rect">
            <a:avLst/>
          </a:prstGeom>
        </p:spPr>
      </p:pic>
      <p:pic>
        <p:nvPicPr>
          <p:cNvPr id="28" name="Grafik 27">
            <a:extLst>
              <a:ext uri="{FF2B5EF4-FFF2-40B4-BE49-F238E27FC236}">
                <a16:creationId xmlns:a16="http://schemas.microsoft.com/office/drawing/2014/main" id="{92F18E72-9CE9-6B41-B973-902AC473EAAF}"/>
              </a:ext>
            </a:extLst>
          </p:cNvPr>
          <p:cNvPicPr>
            <a:picLocks noChangeAspect="1"/>
          </p:cNvPicPr>
          <p:nvPr/>
        </p:nvPicPr>
        <p:blipFill>
          <a:blip r:embed="rId5"/>
          <a:stretch>
            <a:fillRect/>
          </a:stretch>
        </p:blipFill>
        <p:spPr>
          <a:xfrm>
            <a:off x="9263034" y="4036010"/>
            <a:ext cx="1873526" cy="1777125"/>
          </a:xfrm>
          <a:prstGeom prst="rect">
            <a:avLst/>
          </a:prstGeom>
        </p:spPr>
      </p:pic>
    </p:spTree>
    <p:extLst>
      <p:ext uri="{BB962C8B-B14F-4D97-AF65-F5344CB8AC3E}">
        <p14:creationId xmlns:p14="http://schemas.microsoft.com/office/powerpoint/2010/main" val="33376303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4E6EB4-A83D-4DD3-9701-BC5842CF12AA}"/>
              </a:ext>
            </a:extLst>
          </p:cNvPr>
          <p:cNvSpPr>
            <a:spLocks noGrp="1"/>
          </p:cNvSpPr>
          <p:nvPr>
            <p:ph type="title"/>
          </p:nvPr>
        </p:nvSpPr>
        <p:spPr>
          <a:xfrm>
            <a:off x="541087" y="1336369"/>
            <a:ext cx="5374644" cy="371699"/>
          </a:xfrm>
        </p:spPr>
        <p:txBody>
          <a:bodyPr/>
          <a:lstStyle/>
          <a:p>
            <a:r>
              <a:rPr lang="de-CH" dirty="0"/>
              <a:t>Mit uns kannst du die digitale Zukunft gestalten</a:t>
            </a:r>
          </a:p>
        </p:txBody>
      </p:sp>
      <p:sp>
        <p:nvSpPr>
          <p:cNvPr id="3" name="Inhaltsplatzhalter 2">
            <a:extLst>
              <a:ext uri="{FF2B5EF4-FFF2-40B4-BE49-F238E27FC236}">
                <a16:creationId xmlns:a16="http://schemas.microsoft.com/office/drawing/2014/main" id="{AEA34AE9-C148-4CDB-825D-7655EB376599}"/>
              </a:ext>
            </a:extLst>
          </p:cNvPr>
          <p:cNvSpPr>
            <a:spLocks noGrp="1"/>
          </p:cNvSpPr>
          <p:nvPr>
            <p:ph idx="1"/>
          </p:nvPr>
        </p:nvSpPr>
        <p:spPr>
          <a:xfrm>
            <a:off x="541087" y="2482803"/>
            <a:ext cx="6044996" cy="1450253"/>
          </a:xfrm>
        </p:spPr>
        <p:txBody>
          <a:bodyPr/>
          <a:lstStyle/>
          <a:p>
            <a:pPr lvl="1"/>
            <a:r>
              <a:rPr lang="de-CH" dirty="0"/>
              <a:t>Wir benutzen Spitzentechnologien in unserem Job</a:t>
            </a:r>
          </a:p>
          <a:p>
            <a:pPr lvl="1"/>
            <a:r>
              <a:rPr lang="de-CH" dirty="0"/>
              <a:t>Wir bauen immer sicherer und nachhaltiger  dank digitales Fortschrittes</a:t>
            </a:r>
          </a:p>
          <a:p>
            <a:pPr lvl="1"/>
            <a:r>
              <a:rPr lang="de-CH" dirty="0"/>
              <a:t>Wir bauen die Städte von morgen</a:t>
            </a:r>
          </a:p>
          <a:p>
            <a:pPr lvl="1"/>
            <a:r>
              <a:rPr lang="de-CH" dirty="0"/>
              <a:t>Wir gestalten die (digitale) Zukunft</a:t>
            </a:r>
          </a:p>
        </p:txBody>
      </p:sp>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a:xfrm>
            <a:off x="10849846" y="6278575"/>
            <a:ext cx="745299" cy="180000"/>
          </a:xfrm>
        </p:spPr>
        <p:txBody>
          <a:bodyPr/>
          <a:lstStyle/>
          <a:p>
            <a:fld id="{442AD375-037F-43D0-B059-5172DA06796A}" type="slidenum">
              <a:rPr lang="de-CH" smtClean="0"/>
              <a:pPr/>
              <a:t>7</a:t>
            </a:fld>
            <a:endParaRPr lang="de-CH" dirty="0"/>
          </a:p>
        </p:txBody>
      </p:sp>
      <p:sp>
        <p:nvSpPr>
          <p:cNvPr id="30" name="Inhaltsplatzhalter 2">
            <a:extLst>
              <a:ext uri="{FF2B5EF4-FFF2-40B4-BE49-F238E27FC236}">
                <a16:creationId xmlns:a16="http://schemas.microsoft.com/office/drawing/2014/main" id="{DCBECAD9-41A4-624A-9327-16DBF5271AC3}"/>
              </a:ext>
            </a:extLst>
          </p:cNvPr>
          <p:cNvSpPr txBox="1">
            <a:spLocks/>
          </p:cNvSpPr>
          <p:nvPr/>
        </p:nvSpPr>
        <p:spPr>
          <a:xfrm>
            <a:off x="827800" y="6024749"/>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Digitale Tools</a:t>
            </a:r>
          </a:p>
        </p:txBody>
      </p:sp>
      <p:sp>
        <p:nvSpPr>
          <p:cNvPr id="31" name="Inhaltsplatzhalter 2">
            <a:extLst>
              <a:ext uri="{FF2B5EF4-FFF2-40B4-BE49-F238E27FC236}">
                <a16:creationId xmlns:a16="http://schemas.microsoft.com/office/drawing/2014/main" id="{A8AE1077-E9D4-9845-95D9-890A10EE3069}"/>
              </a:ext>
            </a:extLst>
          </p:cNvPr>
          <p:cNvSpPr txBox="1">
            <a:spLocks/>
          </p:cNvSpPr>
          <p:nvPr/>
        </p:nvSpPr>
        <p:spPr>
          <a:xfrm>
            <a:off x="3890727" y="6024749"/>
            <a:ext cx="995383"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err="1"/>
              <a:t>Datenexpert</a:t>
            </a:r>
            <a:r>
              <a:rPr lang="de-CH" sz="1100" dirty="0"/>
              <a:t>/in</a:t>
            </a:r>
          </a:p>
        </p:txBody>
      </p:sp>
      <p:sp>
        <p:nvSpPr>
          <p:cNvPr id="32" name="Inhaltsplatzhalter 2">
            <a:extLst>
              <a:ext uri="{FF2B5EF4-FFF2-40B4-BE49-F238E27FC236}">
                <a16:creationId xmlns:a16="http://schemas.microsoft.com/office/drawing/2014/main" id="{414CAEF1-9D31-0D48-8CA8-A15299A53BCB}"/>
              </a:ext>
            </a:extLst>
          </p:cNvPr>
          <p:cNvSpPr txBox="1">
            <a:spLocks/>
          </p:cNvSpPr>
          <p:nvPr/>
        </p:nvSpPr>
        <p:spPr>
          <a:xfrm>
            <a:off x="6953655" y="6024749"/>
            <a:ext cx="1453666"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Smarte Vernetzung</a:t>
            </a:r>
          </a:p>
        </p:txBody>
      </p:sp>
      <p:sp>
        <p:nvSpPr>
          <p:cNvPr id="33" name="Inhaltsplatzhalter 2">
            <a:extLst>
              <a:ext uri="{FF2B5EF4-FFF2-40B4-BE49-F238E27FC236}">
                <a16:creationId xmlns:a16="http://schemas.microsoft.com/office/drawing/2014/main" id="{150780A9-60AB-8347-854E-E3604512B344}"/>
              </a:ext>
            </a:extLst>
          </p:cNvPr>
          <p:cNvSpPr txBox="1">
            <a:spLocks/>
          </p:cNvSpPr>
          <p:nvPr/>
        </p:nvSpPr>
        <p:spPr>
          <a:xfrm>
            <a:off x="9995852" y="6043674"/>
            <a:ext cx="1217438" cy="3509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mj-lt"/>
              <a:buNone/>
              <a:defRPr sz="1600" kern="1200">
                <a:solidFill>
                  <a:schemeClr val="tx1"/>
                </a:solidFill>
                <a:latin typeface="+mn-lt"/>
                <a:ea typeface="+mn-ea"/>
                <a:cs typeface="+mn-cs"/>
              </a:defRPr>
            </a:lvl1pPr>
            <a:lvl2pPr marL="174625" indent="-174625" algn="l" defTabSz="914400" rtl="0" eaLnBrk="1" latinLnBrk="0" hangingPunct="1">
              <a:lnSpc>
                <a:spcPct val="100000"/>
              </a:lnSpc>
              <a:spcBef>
                <a:spcPts val="0"/>
              </a:spcBef>
              <a:buFont typeface="Arial" panose="020B0604020202020204" pitchFamily="34" charset="0"/>
              <a:buChar char="•"/>
              <a:defRPr sz="1600" kern="1200">
                <a:solidFill>
                  <a:schemeClr val="tx1"/>
                </a:solidFill>
                <a:latin typeface="+mn-lt"/>
                <a:ea typeface="+mn-ea"/>
                <a:cs typeface="+mn-cs"/>
              </a:defRPr>
            </a:lvl2pPr>
            <a:lvl3pPr marL="360363" indent="-185738"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3pPr>
            <a:lvl4pPr marL="534988" indent="-174625"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4pPr>
            <a:lvl5pPr marL="719138" indent="-184150" algn="l" defTabSz="914400" rtl="0" eaLnBrk="1" latinLnBrk="0" hangingPunct="1">
              <a:lnSpc>
                <a:spcPct val="100000"/>
              </a:lnSpc>
              <a:spcBef>
                <a:spcPts val="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de-CH" sz="1100" dirty="0"/>
              <a:t>Intelligenter Bau</a:t>
            </a:r>
          </a:p>
        </p:txBody>
      </p:sp>
      <p:pic>
        <p:nvPicPr>
          <p:cNvPr id="4" name="Grafik 3">
            <a:extLst>
              <a:ext uri="{FF2B5EF4-FFF2-40B4-BE49-F238E27FC236}">
                <a16:creationId xmlns:a16="http://schemas.microsoft.com/office/drawing/2014/main" id="{E9CE3C0B-41E4-1440-803A-9D40918B3087}"/>
              </a:ext>
            </a:extLst>
          </p:cNvPr>
          <p:cNvPicPr>
            <a:picLocks noChangeAspect="1"/>
          </p:cNvPicPr>
          <p:nvPr/>
        </p:nvPicPr>
        <p:blipFill>
          <a:blip r:embed="rId3"/>
          <a:stretch>
            <a:fillRect/>
          </a:stretch>
        </p:blipFill>
        <p:spPr>
          <a:xfrm>
            <a:off x="550065" y="4337087"/>
            <a:ext cx="1479851" cy="1479851"/>
          </a:xfrm>
          <a:prstGeom prst="rect">
            <a:avLst/>
          </a:prstGeom>
        </p:spPr>
      </p:pic>
      <p:pic>
        <p:nvPicPr>
          <p:cNvPr id="18" name="Grafik 17">
            <a:extLst>
              <a:ext uri="{FF2B5EF4-FFF2-40B4-BE49-F238E27FC236}">
                <a16:creationId xmlns:a16="http://schemas.microsoft.com/office/drawing/2014/main" id="{799214A2-0C67-724B-AD00-47DF8A563EEF}"/>
              </a:ext>
            </a:extLst>
          </p:cNvPr>
          <p:cNvPicPr>
            <a:picLocks noChangeAspect="1"/>
          </p:cNvPicPr>
          <p:nvPr/>
        </p:nvPicPr>
        <p:blipFill>
          <a:blip r:embed="rId4"/>
          <a:stretch>
            <a:fillRect/>
          </a:stretch>
        </p:blipFill>
        <p:spPr>
          <a:xfrm>
            <a:off x="3430386" y="3947759"/>
            <a:ext cx="1873526" cy="1869179"/>
          </a:xfrm>
          <a:prstGeom prst="rect">
            <a:avLst/>
          </a:prstGeom>
        </p:spPr>
      </p:pic>
      <p:pic>
        <p:nvPicPr>
          <p:cNvPr id="19" name="Grafik 18">
            <a:extLst>
              <a:ext uri="{FF2B5EF4-FFF2-40B4-BE49-F238E27FC236}">
                <a16:creationId xmlns:a16="http://schemas.microsoft.com/office/drawing/2014/main" id="{4F21BBC7-911A-8842-8938-D11E3A5EAE15}"/>
              </a:ext>
            </a:extLst>
          </p:cNvPr>
          <p:cNvPicPr>
            <a:picLocks noChangeAspect="1"/>
          </p:cNvPicPr>
          <p:nvPr/>
        </p:nvPicPr>
        <p:blipFill>
          <a:blip r:embed="rId5"/>
          <a:stretch>
            <a:fillRect/>
          </a:stretch>
        </p:blipFill>
        <p:spPr>
          <a:xfrm>
            <a:off x="6528048" y="3767119"/>
            <a:ext cx="2113521" cy="2055555"/>
          </a:xfrm>
          <a:prstGeom prst="rect">
            <a:avLst/>
          </a:prstGeom>
        </p:spPr>
      </p:pic>
      <p:pic>
        <p:nvPicPr>
          <p:cNvPr id="20" name="Grafik 19">
            <a:extLst>
              <a:ext uri="{FF2B5EF4-FFF2-40B4-BE49-F238E27FC236}">
                <a16:creationId xmlns:a16="http://schemas.microsoft.com/office/drawing/2014/main" id="{820C4517-1C38-2B42-80C5-47EE13B70083}"/>
              </a:ext>
            </a:extLst>
          </p:cNvPr>
          <p:cNvPicPr>
            <a:picLocks noChangeAspect="1"/>
          </p:cNvPicPr>
          <p:nvPr/>
        </p:nvPicPr>
        <p:blipFill>
          <a:blip r:embed="rId6"/>
          <a:stretch>
            <a:fillRect/>
          </a:stretch>
        </p:blipFill>
        <p:spPr>
          <a:xfrm>
            <a:off x="9623028" y="4221088"/>
            <a:ext cx="1729556" cy="1595850"/>
          </a:xfrm>
          <a:prstGeom prst="rect">
            <a:avLst/>
          </a:prstGeom>
        </p:spPr>
      </p:pic>
    </p:spTree>
    <p:extLst>
      <p:ext uri="{BB962C8B-B14F-4D97-AF65-F5344CB8AC3E}">
        <p14:creationId xmlns:p14="http://schemas.microsoft.com/office/powerpoint/2010/main" val="36475401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C26CAD43-256C-4930-AB80-2D64A1EDEFD7}"/>
              </a:ext>
            </a:extLst>
          </p:cNvPr>
          <p:cNvSpPr>
            <a:spLocks noGrp="1"/>
          </p:cNvSpPr>
          <p:nvPr>
            <p:ph type="sldNum" sz="quarter" idx="12"/>
          </p:nvPr>
        </p:nvSpPr>
        <p:spPr/>
        <p:txBody>
          <a:bodyPr/>
          <a:lstStyle/>
          <a:p>
            <a:fld id="{442AD375-037F-43D0-B059-5172DA06796A}" type="slidenum">
              <a:rPr lang="de-CH" smtClean="0"/>
              <a:pPr/>
              <a:t>8</a:t>
            </a:fld>
            <a:endParaRPr lang="de-CH" dirty="0"/>
          </a:p>
        </p:txBody>
      </p:sp>
      <p:pic>
        <p:nvPicPr>
          <p:cNvPr id="14" name="VideoDigitalisierung">
            <a:hlinkClick r:id="" action="ppaction://media"/>
            <a:extLst>
              <a:ext uri="{FF2B5EF4-FFF2-40B4-BE49-F238E27FC236}">
                <a16:creationId xmlns:a16="http://schemas.microsoft.com/office/drawing/2014/main" id="{07025EF7-0A0A-3247-AFE6-596038C90C0E}"/>
              </a:ext>
            </a:extLst>
          </p:cNvPr>
          <p:cNvPicPr>
            <a:picLocks noChangeAspect="1"/>
          </p:cNvPicPr>
          <p:nvPr>
            <a:videoFile r:link="rId1"/>
            <p:extLst>
              <p:ext uri="{DAA4B4D4-6D71-4841-9C94-3DE7FCFB9230}">
                <p14:media xmlns:p14="http://schemas.microsoft.com/office/powerpoint/2010/main" r:embed="rId2">
                  <p14:trim st="89000" end="31615"/>
                </p14:media>
              </p:ext>
            </p:extLst>
          </p:nvPr>
        </p:nvPicPr>
        <p:blipFill>
          <a:blip r:embed="rId4"/>
          <a:stretch>
            <a:fillRect/>
          </a:stretch>
        </p:blipFill>
        <p:spPr>
          <a:xfrm>
            <a:off x="1524000" y="857250"/>
            <a:ext cx="9144000" cy="5143500"/>
          </a:xfrm>
          <a:prstGeom prst="rect">
            <a:avLst/>
          </a:prstGeom>
        </p:spPr>
      </p:pic>
    </p:spTree>
    <p:extLst>
      <p:ext uri="{BB962C8B-B14F-4D97-AF65-F5344CB8AC3E}">
        <p14:creationId xmlns:p14="http://schemas.microsoft.com/office/powerpoint/2010/main" val="1229028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80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4"/>
                                        </p:tgtEl>
                                      </p:cBhvr>
                                    </p:cmd>
                                  </p:childTnLst>
                                </p:cTn>
                              </p:par>
                            </p:childTnLst>
                          </p:cTn>
                        </p:par>
                      </p:childTnLst>
                    </p:cTn>
                  </p:par>
                </p:childTnLst>
              </p:cTn>
              <p:nextCondLst>
                <p:cond evt="onClick" delay="0">
                  <p:tgtEl>
                    <p:spTgt spid="14"/>
                  </p:tgtEl>
                </p:cond>
              </p:nextCondLst>
            </p:seq>
            <p:video>
              <p:cMediaNode vol="80000">
                <p:cTn id="12" fill="hold" display="0">
                  <p:stCondLst>
                    <p:cond delay="indefinite"/>
                  </p:stCondLst>
                </p:cTn>
                <p:tgtEl>
                  <p:spTgt spid="14"/>
                </p:tgtEl>
              </p:cMediaNode>
            </p:vide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Bildplatzhalter 25">
            <a:extLst>
              <a:ext uri="{FF2B5EF4-FFF2-40B4-BE49-F238E27FC236}">
                <a16:creationId xmlns:a16="http://schemas.microsoft.com/office/drawing/2014/main" id="{8C6999E7-4A17-6743-8B93-3E90605CCD78}"/>
              </a:ext>
            </a:extLst>
          </p:cNvPr>
          <p:cNvPicPr>
            <a:picLocks noGrp="1" noChangeAspect="1"/>
          </p:cNvPicPr>
          <p:nvPr>
            <p:ph type="pic" sz="quarter" idx="16"/>
          </p:nvPr>
        </p:nvPicPr>
        <p:blipFill rotWithShape="1">
          <a:blip r:embed="rId3">
            <a:extLst>
              <a:ext uri="{28A0092B-C50C-407E-A947-70E740481C1C}">
                <a14:useLocalDpi xmlns:a14="http://schemas.microsoft.com/office/drawing/2010/main" val="0"/>
              </a:ext>
            </a:extLst>
          </a:blip>
          <a:srcRect l="10721" t="1486" b="9235"/>
          <a:stretch/>
        </p:blipFill>
        <p:spPr>
          <a:xfrm>
            <a:off x="169863" y="1211191"/>
            <a:ext cx="11844337" cy="5194444"/>
          </a:xfrm>
        </p:spPr>
      </p:pic>
      <p:sp>
        <p:nvSpPr>
          <p:cNvPr id="5" name="Foliennummernplatzhalter 4">
            <a:extLst>
              <a:ext uri="{FF2B5EF4-FFF2-40B4-BE49-F238E27FC236}">
                <a16:creationId xmlns:a16="http://schemas.microsoft.com/office/drawing/2014/main" id="{B7C01660-0DDD-4EAD-84E6-35C2E8B45160}"/>
              </a:ext>
            </a:extLst>
          </p:cNvPr>
          <p:cNvSpPr>
            <a:spLocks noGrp="1"/>
          </p:cNvSpPr>
          <p:nvPr>
            <p:ph type="sldNum" sz="quarter" idx="12"/>
          </p:nvPr>
        </p:nvSpPr>
        <p:spPr/>
        <p:txBody>
          <a:bodyPr/>
          <a:lstStyle/>
          <a:p>
            <a:fld id="{442AD375-037F-43D0-B059-5172DA06796A}" type="slidenum">
              <a:rPr lang="de-CH" smtClean="0"/>
              <a:pPr/>
              <a:t>9</a:t>
            </a:fld>
            <a:endParaRPr lang="de-CH" dirty="0"/>
          </a:p>
        </p:txBody>
      </p:sp>
      <p:sp>
        <p:nvSpPr>
          <p:cNvPr id="21" name="Titel 1">
            <a:extLst>
              <a:ext uri="{FF2B5EF4-FFF2-40B4-BE49-F238E27FC236}">
                <a16:creationId xmlns:a16="http://schemas.microsoft.com/office/drawing/2014/main" id="{453725ED-451D-C74A-A04E-8578538386BD}"/>
              </a:ext>
            </a:extLst>
          </p:cNvPr>
          <p:cNvSpPr>
            <a:spLocks noGrp="1"/>
          </p:cNvSpPr>
          <p:nvPr>
            <p:ph type="ctrTitle"/>
          </p:nvPr>
        </p:nvSpPr>
        <p:spPr>
          <a:xfrm>
            <a:off x="4511824" y="4706540"/>
            <a:ext cx="7567360" cy="687111"/>
          </a:xfrm>
        </p:spPr>
        <p:txBody>
          <a:bodyPr/>
          <a:lstStyle/>
          <a:p>
            <a:r>
              <a:rPr lang="de-CH" dirty="0"/>
              <a:t>KARRIERE – WEITERBILDUNG</a:t>
            </a:r>
          </a:p>
        </p:txBody>
      </p:sp>
      <p:sp>
        <p:nvSpPr>
          <p:cNvPr id="22" name="Textplatzhalter 9">
            <a:extLst>
              <a:ext uri="{FF2B5EF4-FFF2-40B4-BE49-F238E27FC236}">
                <a16:creationId xmlns:a16="http://schemas.microsoft.com/office/drawing/2014/main" id="{52A0316B-5E39-8747-BCAE-C4EB14F34158}"/>
              </a:ext>
            </a:extLst>
          </p:cNvPr>
          <p:cNvSpPr>
            <a:spLocks noGrp="1"/>
          </p:cNvSpPr>
          <p:nvPr>
            <p:ph type="body" sz="quarter" idx="13"/>
          </p:nvPr>
        </p:nvSpPr>
        <p:spPr>
          <a:xfrm>
            <a:off x="5087888" y="5445224"/>
            <a:ext cx="3718551" cy="687111"/>
          </a:xfrm>
        </p:spPr>
        <p:txBody>
          <a:bodyPr/>
          <a:lstStyle/>
          <a:p>
            <a:r>
              <a:rPr lang="de-CH" dirty="0"/>
              <a:t>AUF DEM BAU</a:t>
            </a:r>
          </a:p>
        </p:txBody>
      </p:sp>
    </p:spTree>
    <p:extLst>
      <p:ext uri="{BB962C8B-B14F-4D97-AF65-F5344CB8AC3E}">
        <p14:creationId xmlns:p14="http://schemas.microsoft.com/office/powerpoint/2010/main" val="3330071839"/>
      </p:ext>
    </p:extLst>
  </p:cSld>
  <p:clrMapOvr>
    <a:masterClrMapping/>
  </p:clrMapOvr>
</p:sld>
</file>

<file path=ppt/theme/theme1.xml><?xml version="1.0" encoding="utf-8"?>
<a:theme xmlns:a="http://schemas.openxmlformats.org/drawingml/2006/main" name="Benutzerdefiniertes Design">
  <a:themeElements>
    <a:clrScheme name="Bauberufe">
      <a:dk1>
        <a:sysClr val="windowText" lastClr="000000"/>
      </a:dk1>
      <a:lt1>
        <a:sysClr val="window" lastClr="FFFFFF"/>
      </a:lt1>
      <a:dk2>
        <a:srgbClr val="515151"/>
      </a:dk2>
      <a:lt2>
        <a:srgbClr val="9D9C9C"/>
      </a:lt2>
      <a:accent1>
        <a:srgbClr val="C80000"/>
      </a:accent1>
      <a:accent2>
        <a:srgbClr val="D7885E"/>
      </a:accent2>
      <a:accent3>
        <a:srgbClr val="655860"/>
      </a:accent3>
      <a:accent4>
        <a:srgbClr val="9EA9B9"/>
      </a:accent4>
      <a:accent5>
        <a:srgbClr val="9DBBAD"/>
      </a:accent5>
      <a:accent6>
        <a:srgbClr val="C0C197"/>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a:defPPr>
      </a:lstStyle>
    </a:txDef>
  </a:objectDefaults>
  <a:extraClrSchemeLst/>
  <a:extLst>
    <a:ext uri="{05A4C25C-085E-4340-85A3-A5531E510DB2}">
      <thm15:themeFamily xmlns:thm15="http://schemas.microsoft.com/office/thememl/2012/main" name="Präsentation Bauberufe DE 16-9 V4.potx" id="{4F87C222-521F-494F-BC97-7C7A56A7CC03}" vid="{EF6BE541-B628-4373-A339-9AC10A4C20D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E594130A2AF244FBF3F304D904ED593" ma:contentTypeVersion="11" ma:contentTypeDescription="Ein neues Dokument erstellen." ma:contentTypeScope="" ma:versionID="c1c5daacc5f11f71f165ca53949573d1">
  <xsd:schema xmlns:xsd="http://www.w3.org/2001/XMLSchema" xmlns:xs="http://www.w3.org/2001/XMLSchema" xmlns:p="http://schemas.microsoft.com/office/2006/metadata/properties" xmlns:ns2="c9077d15-72ed-4fec-bcfe-3472729e9195" targetNamespace="http://schemas.microsoft.com/office/2006/metadata/properties" ma:root="true" ma:fieldsID="21fde61944c682fd238978b96a8d7f8b" ns2:_="">
    <xsd:import namespace="c9077d15-72ed-4fec-bcfe-3472729e919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AutoKeyPoints" minOccurs="0"/>
                <xsd:element ref="ns2:MediaServiceKeyPoint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077d15-72ed-4fec-bcfe-3472729e91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849CB71-66EF-4BFE-9DDF-1F73DE6FF5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077d15-72ed-4fec-bcfe-3472729e919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B6B7BE2-63AD-4C37-AC44-F0E4FC348E24}">
  <ds:schemaRefs>
    <ds:schemaRef ds:uri="http://schemas.microsoft.com/sharepoint/v3/contenttype/forms"/>
  </ds:schemaRefs>
</ds:datastoreItem>
</file>

<file path=customXml/itemProps3.xml><?xml version="1.0" encoding="utf-8"?>
<ds:datastoreItem xmlns:ds="http://schemas.openxmlformats.org/officeDocument/2006/customXml" ds:itemID="{5626B806-0237-4942-A1FD-5C97285908C2}">
  <ds:schemaRefs>
    <ds:schemaRef ds:uri="http://purl.org/dc/elements/1.1/"/>
    <ds:schemaRef ds:uri="http://schemas.openxmlformats.org/package/2006/metadata/core-properties"/>
    <ds:schemaRef ds:uri="http://schemas.microsoft.com/office/2006/documentManagement/types"/>
    <ds:schemaRef ds:uri="http://purl.org/dc/terms/"/>
    <ds:schemaRef ds:uri="http://www.w3.org/XML/1998/namespace"/>
    <ds:schemaRef ds:uri="http://schemas.microsoft.com/office/infopath/2007/PartnerControls"/>
    <ds:schemaRef ds:uri="c9077d15-72ed-4fec-bcfe-3472729e9195"/>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Benutzerdefiniertes Design</Template>
  <TotalTime>0</TotalTime>
  <Words>1378</Words>
  <Application>Microsoft Office PowerPoint</Application>
  <PresentationFormat>Breitbild</PresentationFormat>
  <Paragraphs>149</Paragraphs>
  <Slides>12</Slides>
  <Notes>9</Notes>
  <HiddenSlides>0</HiddenSlides>
  <MMClips>1</MMClips>
  <ScaleCrop>false</ScaleCrop>
  <HeadingPairs>
    <vt:vector size="6" baseType="variant">
      <vt:variant>
        <vt:lpstr>Verwendete Schriftarten</vt:lpstr>
      </vt:variant>
      <vt:variant>
        <vt:i4>2</vt:i4>
      </vt:variant>
      <vt:variant>
        <vt:lpstr>Design</vt:lpstr>
      </vt:variant>
      <vt:variant>
        <vt:i4>1</vt:i4>
      </vt:variant>
      <vt:variant>
        <vt:lpstr>Folientitel</vt:lpstr>
      </vt:variant>
      <vt:variant>
        <vt:i4>12</vt:i4>
      </vt:variant>
    </vt:vector>
  </HeadingPairs>
  <TitlesOfParts>
    <vt:vector size="15" baseType="lpstr">
      <vt:lpstr>Arial</vt:lpstr>
      <vt:lpstr>Arial Narrow</vt:lpstr>
      <vt:lpstr>Benutzerdefiniertes Design</vt:lpstr>
      <vt:lpstr>Willkommen zum</vt:lpstr>
      <vt:lpstr>Ablauf des Vortrages</vt:lpstr>
      <vt:lpstr>Haupttätigkeiten</vt:lpstr>
      <vt:lpstr>Ausbildung zum Maurer/in EFZ</vt:lpstr>
      <vt:lpstr>Voraussetzungen und Vorteile</vt:lpstr>
      <vt:lpstr>Du bist dabei, wenn aus Altem Neues entsteht</vt:lpstr>
      <vt:lpstr>Mit uns kannst du die digitale Zukunft gestalten</vt:lpstr>
      <vt:lpstr>PowerPoint-Präsentation</vt:lpstr>
      <vt:lpstr>KARRIERE – WEITERBILDUNG</vt:lpstr>
      <vt:lpstr>PowerPoint-Präsentation</vt:lpstr>
      <vt:lpstr>PowerPoint-Präsentation</vt:lpstr>
      <vt:lpstr>Danke für Deine Aufmerksamkeit!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Titel Hinzufügen</dc:title>
  <dc:creator>Microsoft Office User</dc:creator>
  <cp:lastModifiedBy>Petra Stocker</cp:lastModifiedBy>
  <cp:revision>32</cp:revision>
  <dcterms:created xsi:type="dcterms:W3CDTF">2023-01-03T08:29:29Z</dcterms:created>
  <dcterms:modified xsi:type="dcterms:W3CDTF">2023-03-01T12:27:05Z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0x0101000E594130A2AF244FBF3F304D904ED593</vt:lpwstr>
  </property>
</Properties>
</file>